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2020/12/14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zh-CN" dirty="0" err="1"/>
              <a:t>बी</a:t>
            </a:r>
            <a:r>
              <a:rPr lang="en-US" altLang="en-IN" dirty="0"/>
              <a:t>.</a:t>
            </a:r>
            <a:r>
              <a:rPr lang="en-IN" altLang="en-IN" dirty="0"/>
              <a:t>ए</a:t>
            </a:r>
            <a:r>
              <a:rPr lang="en-US" altLang="en-IN" dirty="0"/>
              <a:t>. </a:t>
            </a:r>
            <a:r>
              <a:rPr lang="en-IN" altLang="en-IN" dirty="0" err="1"/>
              <a:t>प्रथम</a:t>
            </a:r>
            <a:r>
              <a:rPr lang="en-US" altLang="en-IN" dirty="0"/>
              <a:t> </a:t>
            </a:r>
            <a:r>
              <a:rPr lang="en-IN" altLang="en-IN" dirty="0" err="1"/>
              <a:t>वर्ष</a:t>
            </a:r>
            <a:br>
              <a:rPr lang="en-US" altLang="en-IN" dirty="0"/>
            </a:br>
            <a:r>
              <a:rPr lang="en-IN" altLang="en-IN" dirty="0" err="1"/>
              <a:t>ऐच्छिक</a:t>
            </a:r>
            <a:r>
              <a:rPr lang="en-US" altLang="en-IN" dirty="0"/>
              <a:t> </a:t>
            </a:r>
            <a:r>
              <a:rPr lang="en-IN" altLang="en-IN" dirty="0" err="1"/>
              <a:t>हिंदी</a:t>
            </a:r>
            <a:r>
              <a:rPr lang="en-US" altLang="en-IN" dirty="0"/>
              <a:t> 2</a:t>
            </a:r>
            <a:endParaRPr lang="en-US" altLang="zh-CN" dirty="0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altLang="zh-CN"/>
              <a:t>डॉ</a:t>
            </a:r>
            <a:r>
              <a:rPr lang="en-US" altLang="en-IN"/>
              <a:t>. </a:t>
            </a:r>
            <a:r>
              <a:rPr lang="en-IN" altLang="en-IN"/>
              <a:t>सुभाष</a:t>
            </a:r>
            <a:r>
              <a:rPr lang="en-US" altLang="en-IN"/>
              <a:t> </a:t>
            </a:r>
            <a:r>
              <a:rPr lang="en-IN" altLang="en-IN"/>
              <a:t>इंगले</a:t>
            </a:r>
            <a:endParaRPr lang="en-US" altLang="zh-CN"/>
          </a:p>
          <a:p>
            <a:r>
              <a:rPr lang="en-IN" altLang="zh-CN"/>
              <a:t>प्रोफेसर</a:t>
            </a:r>
            <a:r>
              <a:rPr lang="en-US" altLang="en-IN"/>
              <a:t> </a:t>
            </a:r>
            <a:r>
              <a:rPr lang="en-IN" altLang="en-IN"/>
              <a:t>एवं</a:t>
            </a:r>
            <a:r>
              <a:rPr lang="en-US" altLang="en-IN"/>
              <a:t> </a:t>
            </a:r>
            <a:r>
              <a:rPr lang="en-IN" altLang="en-IN"/>
              <a:t>विभागाध्यक्ष</a:t>
            </a:r>
            <a:r>
              <a:rPr lang="en-US" altLang="en-IN"/>
              <a:t>, </a:t>
            </a:r>
            <a:r>
              <a:rPr lang="en-IN" altLang="en-IN"/>
              <a:t>हिंदी</a:t>
            </a:r>
            <a:r>
              <a:rPr lang="en-US" altLang="en-IN"/>
              <a:t> </a:t>
            </a:r>
            <a:r>
              <a:rPr lang="en-IN" altLang="en-IN"/>
              <a:t>विभाग</a:t>
            </a:r>
            <a:endParaRPr lang="en-US" altLang="zh-CN"/>
          </a:p>
          <a:p>
            <a:r>
              <a:rPr lang="en-IN" altLang="zh-CN"/>
              <a:t>श्री</a:t>
            </a:r>
            <a:r>
              <a:rPr lang="en-US" altLang="en-IN"/>
              <a:t> </a:t>
            </a:r>
            <a:r>
              <a:rPr lang="en-IN" altLang="en-IN"/>
              <a:t>छत्रपति</a:t>
            </a:r>
            <a:r>
              <a:rPr lang="en-US" altLang="en-IN"/>
              <a:t> </a:t>
            </a:r>
            <a:r>
              <a:rPr lang="en-IN" altLang="en-IN"/>
              <a:t>शिवाजी</a:t>
            </a:r>
            <a:r>
              <a:rPr lang="en-US" altLang="en-IN"/>
              <a:t> </a:t>
            </a:r>
            <a:r>
              <a:rPr lang="en-IN" altLang="en-IN"/>
              <a:t>महा</a:t>
            </a:r>
            <a:r>
              <a:rPr lang="en-US" altLang="en-IN"/>
              <a:t>. </a:t>
            </a:r>
            <a:r>
              <a:rPr lang="en-IN" altLang="en-IN"/>
              <a:t>उमरगा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विजय</a:t>
            </a:r>
            <a:r>
              <a:rPr lang="en-US" altLang="en-IN"/>
              <a:t> </a:t>
            </a:r>
            <a:r>
              <a:rPr lang="en-IN" altLang="en-IN"/>
              <a:t>पर्व</a:t>
            </a:r>
            <a:endParaRPr lang="en-GB"/>
          </a:p>
        </p:txBody>
      </p:sp>
      <p:sp>
        <p:nvSpPr>
          <p:cNvPr id="1048589" name="Subtitle 104858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/>
              <a:t>डॉ</a:t>
            </a:r>
            <a:r>
              <a:rPr lang="en-US" altLang="en-IN"/>
              <a:t>. </a:t>
            </a:r>
            <a:r>
              <a:rPr lang="en-IN" altLang="en-IN"/>
              <a:t>रामकुमार</a:t>
            </a:r>
            <a:r>
              <a:rPr lang="en-US" altLang="en-IN"/>
              <a:t> </a:t>
            </a:r>
            <a:r>
              <a:rPr lang="en-IN" altLang="en-IN"/>
              <a:t>वर्मा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कथावस्तु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विशेषताएं</a:t>
            </a:r>
            <a:endParaRPr lang="en-GB"/>
          </a:p>
        </p:txBody>
      </p:sp>
      <p:sp>
        <p:nvSpPr>
          <p:cNvPr id="1048591" name="Subtitle 1048590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lstStyle/>
          <a:p>
            <a:pPr algn="l"/>
            <a:r>
              <a:rPr lang="en-US" altLang="en-IN"/>
              <a:t>1 </a:t>
            </a:r>
            <a:r>
              <a:rPr lang="en-IN" altLang="en-IN"/>
              <a:t>ऐतिहासिक</a:t>
            </a:r>
            <a:r>
              <a:rPr lang="en-US" altLang="en-IN"/>
              <a:t> </a:t>
            </a:r>
            <a:r>
              <a:rPr lang="en-IN" altLang="en-IN"/>
              <a:t>नाटक</a:t>
            </a:r>
            <a:endParaRPr lang="en-GB"/>
          </a:p>
          <a:p>
            <a:pPr algn="l"/>
            <a:r>
              <a:rPr lang="en-US" altLang="en-IN"/>
              <a:t>2 </a:t>
            </a:r>
            <a:r>
              <a:rPr lang="en-IN" altLang="en-IN"/>
              <a:t>तीन</a:t>
            </a:r>
            <a:r>
              <a:rPr lang="en-US" altLang="en-IN"/>
              <a:t> </a:t>
            </a:r>
            <a:r>
              <a:rPr lang="en-IN" altLang="en-IN"/>
              <a:t>अंको</a:t>
            </a:r>
            <a:r>
              <a:rPr lang="en-US" altLang="en-IN"/>
              <a:t> </a:t>
            </a:r>
            <a:r>
              <a:rPr lang="en-IN" altLang="en-IN"/>
              <a:t>में</a:t>
            </a:r>
            <a:r>
              <a:rPr lang="en-US" altLang="en-IN"/>
              <a:t> </a:t>
            </a:r>
            <a:r>
              <a:rPr lang="en-IN" altLang="en-IN"/>
              <a:t>विभाजित</a:t>
            </a:r>
            <a:r>
              <a:rPr lang="en-US" altLang="en-IN"/>
              <a:t> </a:t>
            </a:r>
            <a:r>
              <a:rPr lang="en-IN" altLang="en-IN"/>
              <a:t>कथावस्तु</a:t>
            </a:r>
            <a:r>
              <a:rPr lang="en-US" altLang="en-IN"/>
              <a:t>  </a:t>
            </a:r>
            <a:endParaRPr lang="en-GB"/>
          </a:p>
          <a:p>
            <a:pPr algn="l"/>
            <a:r>
              <a:rPr lang="en-US" altLang="en-IN"/>
              <a:t>3 </a:t>
            </a:r>
            <a:r>
              <a:rPr lang="en-IN" alt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जीवन</a:t>
            </a:r>
            <a:r>
              <a:rPr lang="en-US" altLang="en-IN"/>
              <a:t> </a:t>
            </a:r>
            <a:r>
              <a:rPr lang="en-IN" altLang="en-IN"/>
              <a:t>पर</a:t>
            </a:r>
            <a:r>
              <a:rPr lang="en-US" altLang="en-IN"/>
              <a:t> </a:t>
            </a:r>
            <a:r>
              <a:rPr lang="en-IN" altLang="en-IN"/>
              <a:t>आधारित</a:t>
            </a:r>
            <a:r>
              <a:rPr lang="en-US" altLang="en-IN"/>
              <a:t> </a:t>
            </a:r>
            <a:r>
              <a:rPr lang="en-IN" altLang="en-IN"/>
              <a:t>नाटक</a:t>
            </a:r>
            <a:endParaRPr lang="en-GB"/>
          </a:p>
          <a:p>
            <a:pPr algn="l"/>
            <a:r>
              <a:rPr lang="en-US" altLang="en-IN"/>
              <a:t>4 </a:t>
            </a:r>
            <a:r>
              <a:rPr lang="en-IN" altLang="en-IN"/>
              <a:t>कलिंग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नाटक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प्रमुख</a:t>
            </a:r>
            <a:r>
              <a:rPr lang="en-US" altLang="en-IN"/>
              <a:t> </a:t>
            </a:r>
            <a:r>
              <a:rPr lang="en-IN" altLang="en-IN"/>
              <a:t>घटना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।</a:t>
            </a:r>
            <a:r>
              <a:rPr lang="en-US" altLang="en-IN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प्रथम</a:t>
            </a:r>
            <a:r>
              <a:rPr lang="en-US" altLang="en-IN"/>
              <a:t> </a:t>
            </a:r>
            <a:r>
              <a:rPr lang="en-IN" altLang="en-IN"/>
              <a:t>अंक</a:t>
            </a:r>
            <a:endParaRPr lang="en-GB"/>
          </a:p>
        </p:txBody>
      </p:sp>
      <p:sp>
        <p:nvSpPr>
          <p:cNvPr id="1048593" name="Subtitle 104859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en-IN"/>
              <a:t>* </a:t>
            </a:r>
            <a:r>
              <a:rPr lang="en-IN" altLang="en-IN"/>
              <a:t>ई</a:t>
            </a:r>
            <a:r>
              <a:rPr lang="en-US" altLang="en-IN"/>
              <a:t>. </a:t>
            </a:r>
            <a:r>
              <a:rPr lang="en-IN" altLang="en-IN"/>
              <a:t>पू</a:t>
            </a:r>
            <a:r>
              <a:rPr lang="en-US" altLang="en-IN"/>
              <a:t>.273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घटना</a:t>
            </a:r>
            <a:r>
              <a:rPr lang="en-US" altLang="en-IN"/>
              <a:t>  </a:t>
            </a:r>
            <a:r>
              <a:rPr lang="en-IN" altLang="en-IN"/>
              <a:t>प्रस्तुत</a:t>
            </a:r>
            <a:r>
              <a:rPr lang="en-US" altLang="en-IN"/>
              <a:t> </a:t>
            </a:r>
            <a:r>
              <a:rPr lang="en-IN" altLang="en-IN"/>
              <a:t>अंक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कथावस्तु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, </a:t>
            </a:r>
            <a:r>
              <a:rPr lang="en-IN" altLang="en-IN"/>
              <a:t>जिसमें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को</a:t>
            </a:r>
            <a:r>
              <a:rPr lang="en-US" altLang="en-IN"/>
              <a:t> </a:t>
            </a:r>
            <a:r>
              <a:rPr lang="en-IN" altLang="en-IN"/>
              <a:t>मगध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होने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वरदान</a:t>
            </a:r>
            <a:r>
              <a:rPr lang="en-US" altLang="en-IN"/>
              <a:t> </a:t>
            </a:r>
            <a:r>
              <a:rPr lang="en-IN" altLang="en-IN"/>
              <a:t>मिला</a:t>
            </a:r>
            <a:r>
              <a:rPr lang="en-US" altLang="en-IN"/>
              <a:t> </a:t>
            </a:r>
            <a:r>
              <a:rPr lang="en-IN" altLang="en-IN"/>
              <a:t>था।</a:t>
            </a:r>
            <a:r>
              <a:rPr lang="en-US" altLang="en-IN"/>
              <a:t> </a:t>
            </a:r>
            <a:r>
              <a:rPr lang="en-IN" altLang="en-IN"/>
              <a:t>किंतु</a:t>
            </a:r>
            <a:r>
              <a:rPr lang="en-US" altLang="en-IN"/>
              <a:t> </a:t>
            </a:r>
            <a:r>
              <a:rPr lang="en-IN" altLang="en-IN"/>
              <a:t>सुसीम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सुगाम</a:t>
            </a:r>
            <a:r>
              <a:rPr lang="en-US" altLang="en-IN"/>
              <a:t> </a:t>
            </a:r>
            <a:r>
              <a:rPr lang="en-IN" altLang="en-IN"/>
              <a:t>जो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बड़े</a:t>
            </a:r>
            <a:r>
              <a:rPr lang="en-US" altLang="en-IN"/>
              <a:t> </a:t>
            </a:r>
            <a:r>
              <a:rPr lang="en-IN" altLang="en-IN"/>
              <a:t>भाई</a:t>
            </a:r>
            <a:r>
              <a:rPr lang="en-US" altLang="en-IN"/>
              <a:t> </a:t>
            </a:r>
            <a:r>
              <a:rPr lang="en-IN" altLang="en-IN"/>
              <a:t>थे</a:t>
            </a:r>
            <a:r>
              <a:rPr lang="en-US" altLang="en-IN"/>
              <a:t> </a:t>
            </a:r>
            <a:r>
              <a:rPr lang="en-IN" altLang="en-IN"/>
              <a:t>जो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मार्ग</a:t>
            </a:r>
            <a:r>
              <a:rPr lang="en-US" altLang="en-IN"/>
              <a:t> </a:t>
            </a:r>
            <a:r>
              <a:rPr lang="en-IN" altLang="en-IN"/>
              <a:t>में</a:t>
            </a:r>
            <a:r>
              <a:rPr lang="en-US" altLang="en-IN"/>
              <a:t> </a:t>
            </a:r>
            <a:r>
              <a:rPr lang="en-IN" altLang="en-IN"/>
              <a:t>बाधा</a:t>
            </a:r>
            <a:r>
              <a:rPr lang="en-US" altLang="en-IN"/>
              <a:t> </a:t>
            </a:r>
            <a:r>
              <a:rPr lang="en-IN" altLang="en-IN"/>
              <a:t>थे।</a:t>
            </a:r>
            <a:r>
              <a:rPr lang="en-US" altLang="en-IN"/>
              <a:t> </a:t>
            </a:r>
            <a:r>
              <a:rPr lang="en-IN" altLang="en-IN"/>
              <a:t>सोन</a:t>
            </a:r>
            <a:r>
              <a:rPr lang="en-US" altLang="en-IN"/>
              <a:t> </a:t>
            </a:r>
            <a:r>
              <a:rPr lang="en-IN" altLang="en-IN"/>
              <a:t>नदी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तट</a:t>
            </a:r>
            <a:r>
              <a:rPr lang="en-US" altLang="en-IN"/>
              <a:t> </a:t>
            </a:r>
            <a:r>
              <a:rPr lang="en-IN" altLang="en-IN"/>
              <a:t>पर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सुसीम</a:t>
            </a:r>
            <a:r>
              <a:rPr lang="en-US" altLang="en-IN"/>
              <a:t> </a:t>
            </a:r>
            <a:r>
              <a:rPr lang="en-IN" altLang="en-IN"/>
              <a:t>में</a:t>
            </a:r>
            <a:r>
              <a:rPr lang="en-US" altLang="en-IN"/>
              <a:t> </a:t>
            </a:r>
            <a:r>
              <a:rPr lang="en-IN" altLang="en-IN"/>
              <a:t>युद्ध</a:t>
            </a:r>
            <a:r>
              <a:rPr lang="en-US" altLang="en-IN"/>
              <a:t> </a:t>
            </a:r>
            <a:r>
              <a:rPr lang="en-IN" altLang="en-IN"/>
              <a:t>होता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जिसमे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सुसीम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हार</a:t>
            </a:r>
            <a:r>
              <a:rPr lang="en-US" altLang="en-IN"/>
              <a:t> </a:t>
            </a:r>
            <a:r>
              <a:rPr lang="en-IN" altLang="en-IN"/>
              <a:t>हो</a:t>
            </a:r>
            <a:r>
              <a:rPr lang="en-US" altLang="en-IN"/>
              <a:t> </a:t>
            </a:r>
            <a:r>
              <a:rPr lang="en-IN" altLang="en-IN"/>
              <a:t>जाती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r>
              <a:rPr lang="en-US" altLang="en-IN"/>
              <a:t>  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दूसरा</a:t>
            </a:r>
            <a:r>
              <a:rPr lang="en-US" altLang="en-IN"/>
              <a:t> </a:t>
            </a:r>
            <a:r>
              <a:rPr lang="en-IN" altLang="en-IN"/>
              <a:t>अंक</a:t>
            </a:r>
            <a:endParaRPr lang="en-GB"/>
          </a:p>
        </p:txBody>
      </p:sp>
      <p:sp>
        <p:nvSpPr>
          <p:cNvPr id="1048595" name="Subtitle 104859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r>
              <a:rPr lang="en-IN"/>
              <a:t>इसी</a:t>
            </a:r>
            <a:r>
              <a:rPr lang="en-US" altLang="en-IN"/>
              <a:t> </a:t>
            </a:r>
            <a:r>
              <a:rPr lang="en-IN" altLang="en-IN"/>
              <a:t>अंक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अंत</a:t>
            </a:r>
            <a:r>
              <a:rPr lang="en-US" altLang="en-IN"/>
              <a:t> </a:t>
            </a:r>
            <a:r>
              <a:rPr lang="en-IN" altLang="en-IN"/>
              <a:t>मे</a:t>
            </a:r>
            <a:r>
              <a:rPr lang="en-US" altLang="en-IN"/>
              <a:t>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घोषणा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जाती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r>
              <a:rPr lang="en-US" altLang="en-IN"/>
              <a:t> </a:t>
            </a:r>
            <a:r>
              <a:rPr lang="en-IN" altLang="en-IN"/>
              <a:t>आरम्भ</a:t>
            </a:r>
            <a:r>
              <a:rPr lang="en-US" altLang="en-IN"/>
              <a:t> </a:t>
            </a:r>
            <a:r>
              <a:rPr lang="en-IN" altLang="en-IN"/>
              <a:t>में</a:t>
            </a:r>
            <a:r>
              <a:rPr lang="en-US" altLang="en-IN"/>
              <a:t> </a:t>
            </a:r>
            <a:r>
              <a:rPr lang="en-IN" altLang="en-IN"/>
              <a:t>महादेवी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संघामित्रा</a:t>
            </a:r>
            <a:r>
              <a:rPr lang="en-US" altLang="en-IN"/>
              <a:t> </a:t>
            </a:r>
            <a:r>
              <a:rPr lang="en-IN" altLang="en-IN"/>
              <a:t>तलवारों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आरती</a:t>
            </a:r>
            <a:r>
              <a:rPr lang="en-US" altLang="en-IN"/>
              <a:t> </a:t>
            </a:r>
            <a:r>
              <a:rPr lang="en-IN" altLang="en-IN"/>
              <a:t>करती</a:t>
            </a:r>
            <a:r>
              <a:rPr lang="en-US" altLang="en-IN"/>
              <a:t> </a:t>
            </a:r>
            <a:r>
              <a:rPr lang="en-IN" altLang="en-IN"/>
              <a:t>हुई</a:t>
            </a:r>
            <a:r>
              <a:rPr lang="en-US" altLang="en-IN"/>
              <a:t> </a:t>
            </a:r>
            <a:r>
              <a:rPr lang="en-IN" altLang="en-IN"/>
              <a:t>दिखाई</a:t>
            </a:r>
            <a:r>
              <a:rPr lang="en-US" altLang="en-IN"/>
              <a:t> </a:t>
            </a:r>
            <a:r>
              <a:rPr lang="en-IN" altLang="en-IN"/>
              <a:t>देती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जिससे</a:t>
            </a:r>
            <a:r>
              <a:rPr lang="en-US" altLang="en-IN"/>
              <a:t>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बोध</a:t>
            </a:r>
            <a:r>
              <a:rPr lang="en-US" altLang="en-IN"/>
              <a:t> </a:t>
            </a:r>
            <a:r>
              <a:rPr lang="en-IN" altLang="en-IN"/>
              <a:t>होता</a:t>
            </a:r>
            <a:r>
              <a:rPr lang="en-US" altLang="en-IN"/>
              <a:t> </a:t>
            </a:r>
            <a:r>
              <a:rPr lang="en-IN" altLang="en-IN"/>
              <a:t>ही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r>
              <a:rPr lang="en-US" altLang="en-IN"/>
              <a:t> </a:t>
            </a:r>
            <a:r>
              <a:rPr lang="en-IN" altLang="en-IN"/>
              <a:t>लेकिन</a:t>
            </a:r>
            <a:r>
              <a:rPr lang="en-US" altLang="en-IN"/>
              <a:t> </a:t>
            </a:r>
            <a:r>
              <a:rPr lang="en-IN" altLang="en-IN"/>
              <a:t>महादेवी</a:t>
            </a:r>
            <a:r>
              <a:rPr lang="en-US" altLang="en-IN"/>
              <a:t> </a:t>
            </a:r>
            <a:r>
              <a:rPr lang="en-IN" altLang="en-IN"/>
              <a:t>इस</a:t>
            </a:r>
            <a:r>
              <a:rPr lang="en-US" altLang="en-IN"/>
              <a:t> </a:t>
            </a:r>
            <a:r>
              <a:rPr lang="en-IN" altLang="en-IN"/>
              <a:t>युद्ध</a:t>
            </a:r>
            <a:r>
              <a:rPr lang="en-US" altLang="en-IN"/>
              <a:t> </a:t>
            </a:r>
            <a:r>
              <a:rPr lang="en-IN" altLang="en-IN"/>
              <a:t>को</a:t>
            </a:r>
            <a:r>
              <a:rPr lang="en-US" altLang="en-IN"/>
              <a:t> </a:t>
            </a:r>
            <a:r>
              <a:rPr lang="en-IN" altLang="en-IN"/>
              <a:t>टालना</a:t>
            </a:r>
            <a:r>
              <a:rPr lang="en-US" altLang="en-IN"/>
              <a:t> </a:t>
            </a:r>
            <a:r>
              <a:rPr lang="en-IN" altLang="en-IN"/>
              <a:t>चाहती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r>
              <a:rPr lang="en-US" altLang="en-IN"/>
              <a:t> </a:t>
            </a:r>
            <a:r>
              <a:rPr lang="en-IN" altLang="en-IN"/>
              <a:t>युद्ध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लिए</a:t>
            </a:r>
            <a:r>
              <a:rPr lang="en-US" altLang="en-IN"/>
              <a:t> </a:t>
            </a:r>
            <a:r>
              <a:rPr lang="en-IN" altLang="en-IN"/>
              <a:t>जिम्मेदार</a:t>
            </a:r>
            <a:r>
              <a:rPr lang="en-US" altLang="en-IN"/>
              <a:t> </a:t>
            </a:r>
            <a:r>
              <a:rPr lang="en-IN" altLang="en-IN"/>
              <a:t>सुगाम</a:t>
            </a:r>
            <a:r>
              <a:rPr lang="en-US" altLang="en-IN"/>
              <a:t> </a:t>
            </a:r>
            <a:r>
              <a:rPr lang="en-IN" altLang="en-IN"/>
              <a:t>को</a:t>
            </a:r>
            <a:r>
              <a:rPr lang="en-US" altLang="en-IN"/>
              <a:t> </a:t>
            </a:r>
            <a:r>
              <a:rPr lang="en-IN" altLang="en-IN"/>
              <a:t>पकड़कर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सामने</a:t>
            </a:r>
            <a:r>
              <a:rPr lang="en-US" altLang="en-IN"/>
              <a:t> </a:t>
            </a:r>
            <a:r>
              <a:rPr lang="en-IN" altLang="en-IN"/>
              <a:t>पेश</a:t>
            </a:r>
            <a:r>
              <a:rPr lang="en-US" altLang="en-IN"/>
              <a:t> </a:t>
            </a:r>
            <a:r>
              <a:rPr lang="en-IN" altLang="en-IN"/>
              <a:t>किया</a:t>
            </a:r>
            <a:r>
              <a:rPr lang="en-US" altLang="en-IN"/>
              <a:t> </a:t>
            </a:r>
            <a:r>
              <a:rPr lang="en-IN" altLang="en-IN"/>
              <a:t>जाता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उसे</a:t>
            </a:r>
            <a:r>
              <a:rPr lang="en-US" altLang="en-IN"/>
              <a:t> </a:t>
            </a:r>
            <a:r>
              <a:rPr lang="en-IN" altLang="en-IN"/>
              <a:t>माफ</a:t>
            </a:r>
            <a:r>
              <a:rPr lang="en-US" altLang="en-IN"/>
              <a:t> </a:t>
            </a:r>
            <a:r>
              <a:rPr lang="en-IN" altLang="en-IN"/>
              <a:t>करके</a:t>
            </a:r>
            <a:r>
              <a:rPr lang="en-US" altLang="en-IN"/>
              <a:t> </a:t>
            </a:r>
            <a:r>
              <a:rPr lang="en-IN" altLang="en-IN"/>
              <a:t>छोड़</a:t>
            </a:r>
            <a:r>
              <a:rPr lang="en-US" altLang="en-IN"/>
              <a:t> </a:t>
            </a:r>
            <a:r>
              <a:rPr lang="en-IN" altLang="en-IN"/>
              <a:t>भी</a:t>
            </a:r>
            <a:r>
              <a:rPr lang="en-US" altLang="en-IN"/>
              <a:t> </a:t>
            </a:r>
            <a:r>
              <a:rPr lang="en-IN" altLang="en-IN"/>
              <a:t>देता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, </a:t>
            </a:r>
            <a:r>
              <a:rPr lang="en-IN" altLang="en-IN"/>
              <a:t>लेकिन</a:t>
            </a:r>
            <a:r>
              <a:rPr lang="en-US" altLang="en-IN"/>
              <a:t> </a:t>
            </a:r>
            <a:r>
              <a:rPr lang="en-IN" altLang="en-IN"/>
              <a:t>सुगाम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सुसीम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प्रति</a:t>
            </a:r>
            <a:r>
              <a:rPr lang="en-US" altLang="en-IN"/>
              <a:t> </a:t>
            </a:r>
            <a:r>
              <a:rPr lang="en-IN" altLang="en-IN"/>
              <a:t>षडयंत्र</a:t>
            </a:r>
            <a:r>
              <a:rPr lang="en-US" altLang="en-IN"/>
              <a:t> </a:t>
            </a:r>
            <a:r>
              <a:rPr lang="en-IN" altLang="en-IN"/>
              <a:t>रचते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जिससे</a:t>
            </a:r>
            <a:r>
              <a:rPr lang="en-US" altLang="en-IN"/>
              <a:t>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अटल</a:t>
            </a:r>
            <a:r>
              <a:rPr lang="en-US" altLang="en-IN"/>
              <a:t> </a:t>
            </a:r>
            <a:r>
              <a:rPr lang="en-IN" altLang="en-IN"/>
              <a:t>हो</a:t>
            </a:r>
            <a:r>
              <a:rPr lang="en-US" altLang="en-IN"/>
              <a:t> </a:t>
            </a:r>
            <a:r>
              <a:rPr lang="en-IN" altLang="en-IN"/>
              <a:t>जाता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तीसरा</a:t>
            </a:r>
            <a:r>
              <a:rPr lang="en-US" altLang="en-IN"/>
              <a:t> </a:t>
            </a:r>
            <a:r>
              <a:rPr lang="en-IN" altLang="en-IN"/>
              <a:t>अंक</a:t>
            </a:r>
            <a:endParaRPr lang="en-GB"/>
          </a:p>
        </p:txBody>
      </p:sp>
      <p:sp>
        <p:nvSpPr>
          <p:cNvPr id="1048597" name="Subtitle 104859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833" lnSpcReduction="20000"/>
          </a:bodyPr>
          <a:lstStyle/>
          <a:p>
            <a:r>
              <a:rPr lang="en-IN"/>
              <a:t>इस</a:t>
            </a:r>
            <a:r>
              <a:rPr lang="en-US" altLang="en-IN"/>
              <a:t> </a:t>
            </a:r>
            <a:r>
              <a:rPr lang="en-IN" altLang="en-IN"/>
              <a:t>अंक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आरंभ</a:t>
            </a:r>
            <a:r>
              <a:rPr lang="en-US" altLang="en-IN"/>
              <a:t> </a:t>
            </a:r>
            <a:r>
              <a:rPr lang="en-IN" altLang="en-IN"/>
              <a:t>कलिंग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एक</a:t>
            </a:r>
            <a:r>
              <a:rPr lang="en-US" altLang="en-IN"/>
              <a:t>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शिविर</a:t>
            </a:r>
            <a:r>
              <a:rPr lang="en-US" altLang="en-IN"/>
              <a:t> </a:t>
            </a:r>
            <a:r>
              <a:rPr lang="en-IN" altLang="en-IN"/>
              <a:t>से</a:t>
            </a:r>
            <a:r>
              <a:rPr lang="en-US" altLang="en-IN"/>
              <a:t> </a:t>
            </a:r>
            <a:r>
              <a:rPr lang="en-IN" altLang="en-IN"/>
              <a:t>होता</a:t>
            </a:r>
            <a:r>
              <a:rPr lang="en-US" altLang="en-IN"/>
              <a:t> </a:t>
            </a:r>
            <a:r>
              <a:rPr lang="en-IN" altLang="en-IN"/>
              <a:t>है।जहां</a:t>
            </a:r>
            <a:r>
              <a:rPr lang="en-US" altLang="en-IN"/>
              <a:t>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विभीषिका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चिंतित</a:t>
            </a:r>
            <a:r>
              <a:rPr lang="en-US" altLang="en-IN"/>
              <a:t> </a:t>
            </a:r>
            <a:r>
              <a:rPr lang="en-IN" altLang="en-IN"/>
              <a:t>महादेवी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अंतरमन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चित्रण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r>
              <a:rPr lang="en-US" altLang="en-IN"/>
              <a:t> </a:t>
            </a:r>
            <a:r>
              <a:rPr lang="en-IN" altLang="en-IN"/>
              <a:t>महादेवी</a:t>
            </a:r>
            <a:r>
              <a:rPr lang="en-US" altLang="en-IN"/>
              <a:t> </a:t>
            </a:r>
            <a:r>
              <a:rPr lang="en-IN" altLang="en-IN"/>
              <a:t>को</a:t>
            </a:r>
            <a:r>
              <a:rPr lang="en-US" altLang="en-IN"/>
              <a:t>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पसंद</a:t>
            </a:r>
            <a:r>
              <a:rPr lang="en-US" altLang="en-IN"/>
              <a:t> </a:t>
            </a:r>
            <a:r>
              <a:rPr lang="en-IN" altLang="en-IN"/>
              <a:t>नही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जिसमें</a:t>
            </a:r>
            <a:r>
              <a:rPr lang="en-US" altLang="en-IN"/>
              <a:t> </a:t>
            </a:r>
            <a:r>
              <a:rPr lang="en-IN" altLang="en-IN"/>
              <a:t>निरपराध</a:t>
            </a:r>
            <a:r>
              <a:rPr lang="en-US" altLang="en-IN"/>
              <a:t> </a:t>
            </a:r>
            <a:r>
              <a:rPr lang="en-IN" altLang="en-IN"/>
              <a:t>लोगों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रक्त</a:t>
            </a:r>
            <a:r>
              <a:rPr lang="en-US" altLang="en-IN"/>
              <a:t> </a:t>
            </a:r>
            <a:r>
              <a:rPr lang="en-IN" altLang="en-IN"/>
              <a:t>बहा</a:t>
            </a:r>
            <a:r>
              <a:rPr lang="en-US" altLang="en-IN"/>
              <a:t> </a:t>
            </a:r>
            <a:r>
              <a:rPr lang="en-IN" altLang="en-IN"/>
              <a:t>जाय।</a:t>
            </a:r>
            <a:r>
              <a:rPr lang="en-US" altLang="en-IN"/>
              <a:t> </a:t>
            </a:r>
            <a:r>
              <a:rPr lang="en-IN" altLang="en-IN"/>
              <a:t>वह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हृदय</a:t>
            </a:r>
            <a:r>
              <a:rPr lang="en-US" altLang="en-IN"/>
              <a:t> </a:t>
            </a:r>
            <a:r>
              <a:rPr lang="en-IN" altLang="en-IN"/>
              <a:t>परिवर्तन</a:t>
            </a:r>
            <a:r>
              <a:rPr lang="en-US" altLang="en-IN"/>
              <a:t> </a:t>
            </a:r>
            <a:r>
              <a:rPr lang="en-IN" altLang="en-IN"/>
              <a:t>करना</a:t>
            </a:r>
            <a:r>
              <a:rPr lang="en-US" altLang="en-IN"/>
              <a:t> </a:t>
            </a:r>
            <a:r>
              <a:rPr lang="en-IN" altLang="en-IN"/>
              <a:t>चाहती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जिससे</a:t>
            </a:r>
            <a:r>
              <a:rPr lang="en-US" altLang="en-IN"/>
              <a:t>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टल</a:t>
            </a:r>
            <a:r>
              <a:rPr lang="en-US" altLang="en-IN"/>
              <a:t> </a:t>
            </a:r>
            <a:r>
              <a:rPr lang="en-IN" altLang="en-IN"/>
              <a:t>सके।</a:t>
            </a:r>
            <a:r>
              <a:rPr lang="en-US" altLang="en-IN"/>
              <a:t> </a:t>
            </a:r>
            <a:r>
              <a:rPr lang="en-IN" altLang="en-IN"/>
              <a:t>अंत</a:t>
            </a:r>
            <a:r>
              <a:rPr lang="en-US" altLang="en-IN"/>
              <a:t> </a:t>
            </a:r>
            <a:r>
              <a:rPr lang="en-IN" altLang="en-IN"/>
              <a:t>मे</a:t>
            </a:r>
            <a:r>
              <a:rPr lang="en-US" altLang="en-IN"/>
              <a:t> </a:t>
            </a:r>
            <a:r>
              <a:rPr lang="en-IN" altLang="en-IN"/>
              <a:t>कलिंग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एक</a:t>
            </a:r>
            <a:r>
              <a:rPr lang="en-US" altLang="en-IN"/>
              <a:t> </a:t>
            </a:r>
            <a:r>
              <a:rPr lang="en-IN" altLang="en-IN"/>
              <a:t>स्त्री</a:t>
            </a:r>
            <a:r>
              <a:rPr lang="en-US" altLang="en-IN"/>
              <a:t> </a:t>
            </a:r>
            <a:r>
              <a:rPr lang="en-IN" altLang="en-IN"/>
              <a:t>अपने</a:t>
            </a:r>
            <a:r>
              <a:rPr lang="en-US" altLang="en-IN"/>
              <a:t> </a:t>
            </a:r>
            <a:r>
              <a:rPr lang="en-IN" altLang="en-IN"/>
              <a:t>मृत</a:t>
            </a:r>
            <a:r>
              <a:rPr lang="en-US" altLang="en-IN"/>
              <a:t> </a:t>
            </a:r>
            <a:r>
              <a:rPr lang="en-IN" altLang="en-IN"/>
              <a:t>शिशु</a:t>
            </a:r>
            <a:r>
              <a:rPr lang="en-US" altLang="en-IN"/>
              <a:t> </a:t>
            </a:r>
            <a:r>
              <a:rPr lang="en-IN" altLang="en-IN"/>
              <a:t>को</a:t>
            </a:r>
            <a:r>
              <a:rPr lang="en-US" altLang="en-IN"/>
              <a:t> </a:t>
            </a:r>
            <a:r>
              <a:rPr lang="en-IN" altLang="en-IN"/>
              <a:t>लिए</a:t>
            </a:r>
            <a:r>
              <a:rPr lang="en-US" altLang="en-IN"/>
              <a:t> </a:t>
            </a:r>
            <a:r>
              <a:rPr lang="en-IN" altLang="en-IN"/>
              <a:t>आती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; </a:t>
            </a:r>
            <a:r>
              <a:rPr lang="en-IN" altLang="en-IN"/>
              <a:t>वे</a:t>
            </a:r>
            <a:r>
              <a:rPr lang="en-US" altLang="en-IN"/>
              <a:t> </a:t>
            </a:r>
            <a:r>
              <a:rPr lang="en-IN" altLang="en-IN"/>
              <a:t>असंख्य</a:t>
            </a:r>
            <a:r>
              <a:rPr lang="en-US" altLang="en-IN"/>
              <a:t> </a:t>
            </a:r>
            <a:r>
              <a:rPr lang="en-IN" altLang="en-IN"/>
              <a:t>मृतो</a:t>
            </a:r>
            <a:r>
              <a:rPr lang="en-US" altLang="en-IN"/>
              <a:t> </a:t>
            </a:r>
            <a:r>
              <a:rPr lang="en-IN" altLang="en-IN"/>
              <a:t>तथा</a:t>
            </a:r>
            <a:r>
              <a:rPr lang="en-US" altLang="en-IN"/>
              <a:t> </a:t>
            </a:r>
            <a:r>
              <a:rPr lang="en-IN" altLang="en-IN"/>
              <a:t>आहतों</a:t>
            </a:r>
            <a:r>
              <a:rPr lang="en-US" altLang="en-IN"/>
              <a:t> </a:t>
            </a:r>
            <a:r>
              <a:rPr lang="en-IN" altLang="en-IN"/>
              <a:t>को</a:t>
            </a:r>
            <a:r>
              <a:rPr lang="en-US" altLang="en-IN"/>
              <a:t> </a:t>
            </a:r>
            <a:r>
              <a:rPr lang="en-IN" altLang="en-IN"/>
              <a:t>देखते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अंत</a:t>
            </a:r>
            <a:r>
              <a:rPr lang="en-US" altLang="en-IN"/>
              <a:t> </a:t>
            </a:r>
            <a:r>
              <a:rPr lang="en-IN" altLang="en-IN"/>
              <a:t>मे</a:t>
            </a:r>
            <a:r>
              <a:rPr lang="en-US" altLang="en-IN"/>
              <a:t> </a:t>
            </a:r>
            <a:r>
              <a:rPr lang="en-IN" altLang="en-IN"/>
              <a:t>अपनी</a:t>
            </a:r>
            <a:r>
              <a:rPr lang="en-US" altLang="en-IN"/>
              <a:t> </a:t>
            </a:r>
            <a:r>
              <a:rPr lang="en-IN" altLang="en-IN"/>
              <a:t>अंगरक्षिका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बलिदान</a:t>
            </a:r>
            <a:r>
              <a:rPr lang="en-US" altLang="en-IN"/>
              <a:t> </a:t>
            </a:r>
            <a:r>
              <a:rPr lang="en-IN" altLang="en-IN"/>
              <a:t>देखकर</a:t>
            </a:r>
            <a:r>
              <a:rPr lang="en-US" altLang="en-IN"/>
              <a:t> </a:t>
            </a:r>
            <a:r>
              <a:rPr lang="en-IN" altLang="en-IN"/>
              <a:t>अहिंसा</a:t>
            </a:r>
            <a:r>
              <a:rPr lang="en-US" altLang="en-IN"/>
              <a:t> 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नीति</a:t>
            </a:r>
            <a:r>
              <a:rPr lang="en-US" altLang="en-IN"/>
              <a:t> </a:t>
            </a:r>
            <a:r>
              <a:rPr lang="en-IN" altLang="en-IN"/>
              <a:t>अपनाकर</a:t>
            </a:r>
            <a:r>
              <a:rPr lang="en-US" altLang="en-IN"/>
              <a:t>  </a:t>
            </a:r>
            <a:r>
              <a:rPr lang="en-IN" alt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समाप्ति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घोषणा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द्वारा</a:t>
            </a:r>
            <a:r>
              <a:rPr lang="en-US" altLang="en-IN"/>
              <a:t> </a:t>
            </a:r>
            <a:r>
              <a:rPr lang="en-IN" altLang="en-IN"/>
              <a:t>हो</a:t>
            </a:r>
            <a:r>
              <a:rPr lang="en-US" altLang="en-IN"/>
              <a:t> </a:t>
            </a:r>
            <a:r>
              <a:rPr lang="en-IN" altLang="en-IN"/>
              <a:t>जाती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पात्र</a:t>
            </a:r>
            <a:r>
              <a:rPr lang="en-US" altLang="en-IN"/>
              <a:t> </a:t>
            </a:r>
            <a:r>
              <a:rPr lang="en-IN" altLang="en-IN"/>
              <a:t>परिचय</a:t>
            </a:r>
            <a:br>
              <a:rPr lang="en-US" altLang="en-IN"/>
            </a:br>
            <a:endParaRPr lang="en-GB"/>
          </a:p>
        </p:txBody>
      </p:sp>
      <p:sp>
        <p:nvSpPr>
          <p:cNvPr id="1048599" name="Subtitle 104859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1667" lnSpcReduction="20000"/>
          </a:bodyPr>
          <a:lstStyle/>
          <a:p>
            <a:pPr algn="l"/>
            <a:r>
              <a:rPr 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      :  </a:t>
            </a:r>
            <a:r>
              <a:rPr lang="en-IN" alt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बिंदुसार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पुत्र</a:t>
            </a:r>
            <a:r>
              <a:rPr lang="en-US" altLang="en-IN"/>
              <a:t> </a:t>
            </a:r>
            <a:r>
              <a:rPr lang="en-IN" altLang="en-IN"/>
              <a:t>और</a:t>
            </a:r>
            <a:r>
              <a:rPr lang="en-US" altLang="en-IN"/>
              <a:t> </a:t>
            </a:r>
            <a:r>
              <a:rPr lang="en-IN" altLang="en-IN"/>
              <a:t>मगध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सम्राट</a:t>
            </a:r>
            <a:endParaRPr lang="en-GB"/>
          </a:p>
          <a:p>
            <a:pPr algn="l"/>
            <a:r>
              <a:rPr lang="en-IN" altLang="en-IN"/>
              <a:t>कुमार</a:t>
            </a:r>
            <a:r>
              <a:rPr lang="en-US" altLang="en-IN"/>
              <a:t> </a:t>
            </a:r>
            <a:r>
              <a:rPr lang="en-IN" altLang="en-IN"/>
              <a:t>सुसीम</a:t>
            </a:r>
            <a:r>
              <a:rPr lang="en-US" altLang="en-IN"/>
              <a:t>        : </a:t>
            </a:r>
            <a:r>
              <a:rPr lang="en-IN" alt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के</a:t>
            </a:r>
            <a:r>
              <a:rPr lang="en-US" altLang="en-IN"/>
              <a:t> </a:t>
            </a:r>
            <a:r>
              <a:rPr lang="en-IN" altLang="en-IN"/>
              <a:t>बड़े</a:t>
            </a:r>
            <a:r>
              <a:rPr lang="en-US" altLang="en-IN"/>
              <a:t> </a:t>
            </a:r>
            <a:r>
              <a:rPr lang="en-IN" altLang="en-IN"/>
              <a:t>भाई</a:t>
            </a:r>
            <a:endParaRPr lang="en-GB"/>
          </a:p>
          <a:p>
            <a:pPr algn="l"/>
            <a:r>
              <a:rPr lang="en-IN" altLang="en-IN"/>
              <a:t>कुमार</a:t>
            </a:r>
            <a:r>
              <a:rPr lang="en-US" altLang="en-IN"/>
              <a:t> </a:t>
            </a:r>
            <a:r>
              <a:rPr lang="en-IN" altLang="en-IN"/>
              <a:t>सुगाम</a:t>
            </a:r>
            <a:r>
              <a:rPr lang="en-US" altLang="en-IN"/>
              <a:t>        :  -------''-------  </a:t>
            </a:r>
            <a:endParaRPr lang="en-GB"/>
          </a:p>
          <a:p>
            <a:pPr algn="l"/>
            <a:r>
              <a:rPr lang="en-IN" altLang="en-IN"/>
              <a:t>कुमार</a:t>
            </a:r>
            <a:r>
              <a:rPr lang="en-US" altLang="en-IN"/>
              <a:t> </a:t>
            </a:r>
            <a:r>
              <a:rPr lang="en-IN" altLang="en-IN"/>
              <a:t>सुहास</a:t>
            </a:r>
            <a:r>
              <a:rPr lang="en-US" altLang="en-IN"/>
              <a:t>        :  --------''-------</a:t>
            </a:r>
            <a:r>
              <a:rPr lang="en-IN" altLang="en-IN"/>
              <a:t>–</a:t>
            </a:r>
            <a:endParaRPr lang="en-GB"/>
          </a:p>
          <a:p>
            <a:pPr algn="l"/>
            <a:r>
              <a:rPr lang="en-IN" altLang="en-IN"/>
              <a:t>महेंद्र</a:t>
            </a:r>
            <a:r>
              <a:rPr lang="en-US" altLang="en-IN"/>
              <a:t>                    :  </a:t>
            </a:r>
            <a:r>
              <a:rPr lang="en-IN" altLang="en-IN"/>
              <a:t>साम्राट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ज्येष्ठ</a:t>
            </a:r>
            <a:r>
              <a:rPr lang="en-US" altLang="en-IN"/>
              <a:t> </a:t>
            </a:r>
            <a:r>
              <a:rPr lang="en-IN" altLang="en-IN"/>
              <a:t>पुत्र</a:t>
            </a:r>
            <a:endParaRPr lang="en-GB"/>
          </a:p>
          <a:p>
            <a:pPr algn="l"/>
            <a:r>
              <a:rPr lang="en-IN" altLang="en-IN"/>
              <a:t>महादेवी</a:t>
            </a:r>
            <a:r>
              <a:rPr lang="en-US" altLang="en-IN"/>
              <a:t>              :  </a:t>
            </a:r>
            <a:r>
              <a:rPr lang="en-IN" alt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पत्नी</a:t>
            </a:r>
            <a:endParaRPr lang="en-GB"/>
          </a:p>
          <a:p>
            <a:pPr algn="l"/>
            <a:r>
              <a:rPr lang="en-IN" altLang="en-IN"/>
              <a:t>संघमित्रा</a:t>
            </a:r>
            <a:r>
              <a:rPr lang="en-US" altLang="en-IN"/>
              <a:t>             : </a:t>
            </a:r>
            <a:r>
              <a:rPr lang="en-IN" alt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पुत्री</a:t>
            </a:r>
            <a:endParaRPr lang="en-GB"/>
          </a:p>
          <a:p>
            <a:pPr algn="l"/>
            <a:r>
              <a:rPr lang="en-IN" altLang="en-IN"/>
              <a:t>चारुमित्रा</a:t>
            </a:r>
            <a:r>
              <a:rPr lang="en-US" altLang="en-IN"/>
              <a:t>             :  </a:t>
            </a:r>
            <a:r>
              <a:rPr lang="en-IN" altLang="en-IN"/>
              <a:t>सम्राट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अंगरक्षिका</a:t>
            </a:r>
            <a:endParaRPr lang="en-GB"/>
          </a:p>
          <a:p>
            <a:pPr algn="l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उद्देश्य</a:t>
            </a:r>
            <a:endParaRPr lang="en-GB"/>
          </a:p>
        </p:txBody>
      </p:sp>
      <p:sp>
        <p:nvSpPr>
          <p:cNvPr id="1048601" name="Subtitle 104860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IN"/>
              <a:t>युध्द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अंतिम</a:t>
            </a:r>
            <a:r>
              <a:rPr lang="en-US" altLang="en-IN"/>
              <a:t> </a:t>
            </a:r>
            <a:r>
              <a:rPr lang="en-IN" altLang="en-IN"/>
              <a:t>दिन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पर्व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r>
              <a:rPr lang="en-US" altLang="en-IN"/>
              <a:t> </a:t>
            </a:r>
            <a:r>
              <a:rPr lang="en-IN" altLang="en-IN"/>
              <a:t>यह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कलिंग</a:t>
            </a:r>
            <a:r>
              <a:rPr lang="en-US" altLang="en-IN"/>
              <a:t> </a:t>
            </a:r>
            <a:r>
              <a:rPr lang="en-IN" altLang="en-IN"/>
              <a:t>पर</a:t>
            </a:r>
            <a:r>
              <a:rPr lang="en-US" altLang="en-IN"/>
              <a:t> </a:t>
            </a:r>
            <a:r>
              <a:rPr lang="en-IN" altLang="en-IN"/>
              <a:t>अशोक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नही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, </a:t>
            </a:r>
            <a:r>
              <a:rPr lang="en-IN" altLang="en-IN"/>
              <a:t>हिंसा</a:t>
            </a:r>
            <a:r>
              <a:rPr lang="en-US" altLang="en-IN"/>
              <a:t> </a:t>
            </a:r>
            <a:r>
              <a:rPr lang="en-IN" altLang="en-IN"/>
              <a:t>पर</a:t>
            </a:r>
            <a:r>
              <a:rPr lang="en-US" altLang="en-IN"/>
              <a:t> </a:t>
            </a:r>
            <a:r>
              <a:rPr lang="en-IN" altLang="en-IN"/>
              <a:t>अहिंसा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, </a:t>
            </a:r>
            <a:r>
              <a:rPr lang="en-IN" altLang="en-IN"/>
              <a:t>क्रूरता</a:t>
            </a:r>
            <a:r>
              <a:rPr lang="en-US" altLang="en-IN"/>
              <a:t> </a:t>
            </a:r>
            <a:r>
              <a:rPr lang="en-IN" altLang="en-IN"/>
              <a:t>पर</a:t>
            </a:r>
            <a:r>
              <a:rPr lang="en-US" altLang="en-IN"/>
              <a:t> </a:t>
            </a:r>
            <a:r>
              <a:rPr lang="en-IN" altLang="en-IN"/>
              <a:t>दया</a:t>
            </a:r>
            <a:r>
              <a:rPr lang="en-US" altLang="en-IN"/>
              <a:t> </a:t>
            </a:r>
            <a:r>
              <a:rPr lang="en-IN" altLang="en-IN"/>
              <a:t>की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है</a:t>
            </a:r>
            <a:r>
              <a:rPr lang="en-US" altLang="en-IN"/>
              <a:t>, </a:t>
            </a:r>
            <a:r>
              <a:rPr lang="en-IN" altLang="en-IN"/>
              <a:t>इसलिए</a:t>
            </a:r>
            <a:r>
              <a:rPr lang="en-US" altLang="en-IN"/>
              <a:t> </a:t>
            </a:r>
            <a:r>
              <a:rPr lang="en-IN" altLang="en-IN"/>
              <a:t>इस</a:t>
            </a:r>
            <a:r>
              <a:rPr lang="en-US" altLang="en-IN"/>
              <a:t> </a:t>
            </a:r>
            <a:r>
              <a:rPr lang="en-IN" altLang="en-IN"/>
              <a:t>नाटक</a:t>
            </a:r>
            <a:r>
              <a:rPr lang="en-US" altLang="en-IN"/>
              <a:t> </a:t>
            </a:r>
            <a:r>
              <a:rPr lang="en-IN" altLang="en-IN"/>
              <a:t>का</a:t>
            </a:r>
            <a:r>
              <a:rPr lang="en-US" altLang="en-IN"/>
              <a:t> </a:t>
            </a:r>
            <a:r>
              <a:rPr lang="en-IN" altLang="en-IN"/>
              <a:t>नाम</a:t>
            </a:r>
            <a:r>
              <a:rPr lang="en-US" altLang="en-IN"/>
              <a:t> </a:t>
            </a:r>
            <a:r>
              <a:rPr lang="en-IN" altLang="en-IN"/>
              <a:t>विजय</a:t>
            </a:r>
            <a:r>
              <a:rPr lang="en-US" altLang="en-IN"/>
              <a:t> </a:t>
            </a:r>
            <a:r>
              <a:rPr lang="en-IN" altLang="en-IN"/>
              <a:t>पर्व</a:t>
            </a:r>
            <a:r>
              <a:rPr lang="en-US" altLang="en-IN"/>
              <a:t> </a:t>
            </a:r>
            <a:r>
              <a:rPr lang="en-IN" altLang="en-IN"/>
              <a:t>है।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बी.ए. प्रथम वर्ष ऐच्छिक हिंदी 2</vt:lpstr>
      <vt:lpstr>विजय पर्व</vt:lpstr>
      <vt:lpstr>कथावस्तु की विशेषताएं</vt:lpstr>
      <vt:lpstr>प्रथम अंक</vt:lpstr>
      <vt:lpstr>दूसरा अंक</vt:lpstr>
      <vt:lpstr>तीसरा अंक</vt:lpstr>
      <vt:lpstr>पात्र परिचय </vt:lpstr>
      <vt:lpstr>उद्देश्य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बी.ए. प्रथम वर्ष ऐच्छिक हिंदी 2</dc:title>
  <dc:creator>SM-A305F</dc:creator>
  <cp:lastModifiedBy>D.B. dhoble</cp:lastModifiedBy>
  <cp:revision>1</cp:revision>
  <dcterms:created xsi:type="dcterms:W3CDTF">2015-05-11T11:30:45Z</dcterms:created>
  <dcterms:modified xsi:type="dcterms:W3CDTF">2020-12-14T02:01:21Z</dcterms:modified>
</cp:coreProperties>
</file>