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C1EBE-56FE-904F-9131-655421200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297656"/>
            <a:ext cx="8916814" cy="617934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hi-IN" sz="4400" b="1">
                <a:solidFill>
                  <a:srgbClr val="00B0F0"/>
                </a:solidFill>
              </a:rPr>
              <a:t>प्रा. सुनिल ए. बिराजदार </a:t>
            </a:r>
            <a:endParaRPr lang="en-US" sz="4400" b="1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US" sz="4400" b="1">
                <a:solidFill>
                  <a:srgbClr val="00B0F0"/>
                </a:solidFill>
              </a:rPr>
              <a:t>राज्यशास्त्र</a:t>
            </a:r>
            <a:r>
              <a:rPr lang="hi-IN" sz="4400" b="1">
                <a:solidFill>
                  <a:srgbClr val="00B0F0"/>
                </a:solidFill>
              </a:rPr>
              <a:t> विभागप्रमुख</a:t>
            </a:r>
            <a:endParaRPr lang="en-US" sz="4400" b="1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hi-IN" sz="4400" b="1">
                <a:solidFill>
                  <a:srgbClr val="00B0F0"/>
                </a:solidFill>
              </a:rPr>
              <a:t>श्री छत्रपती शिवाजी महाविद्यालय उमरगा</a:t>
            </a:r>
            <a:endParaRPr lang="en-US" sz="4400" b="1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916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9B765-9948-664D-86FA-9C3B01786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094" y="416719"/>
            <a:ext cx="8904908" cy="6024562"/>
          </a:xfrm>
        </p:spPr>
        <p:txBody>
          <a:bodyPr>
            <a:normAutofit/>
          </a:bodyPr>
          <a:lstStyle/>
          <a:p>
            <a:r>
              <a:rPr lang="hi-IN" sz="4800" b="1">
                <a:solidFill>
                  <a:srgbClr val="00B050"/>
                </a:solidFill>
              </a:rPr>
              <a:t>उद्देशपत्रिका / सरनामा / प्रस्तावना</a:t>
            </a:r>
            <a:endParaRPr lang="en-US" sz="4800" b="1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hi-IN" sz="4400"/>
              <a:t>         </a:t>
            </a:r>
            <a:endParaRPr lang="en-US" sz="4400"/>
          </a:p>
          <a:p>
            <a:r>
              <a:rPr lang="en-US" sz="4400"/>
              <a:t>संविधानाला</a:t>
            </a:r>
            <a:r>
              <a:rPr lang="hi-IN" sz="4400"/>
              <a:t> जोडलेल्या प्रस्तावनेचा भाग म्हणजेच उद्देशपत्रिका होय यालाच सरनामा असे म्हणतात.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20714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085C5-F3A8-AF4C-9BA0-FC52CA71A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907" y="1202531"/>
            <a:ext cx="8881096" cy="5203032"/>
          </a:xfrm>
        </p:spPr>
        <p:txBody>
          <a:bodyPr>
            <a:normAutofit/>
          </a:bodyPr>
          <a:lstStyle/>
          <a:p>
            <a:r>
              <a:rPr lang="hi-IN" sz="4400"/>
              <a:t>घटनेचा सरनाम्यात प्रा. एन. व्ही. पायली म्हणतात, प्रत्येक राज्यघटनेच्या सुरुवातीस असणाऱ्या उद्देशपत्रिकेतून राज्यघटनेचा अंतर्भूत उद्देश आणि हेतू अंतर्भूत असतो.”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725358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63B4A-CF00-734D-9286-39D2CF545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404813"/>
            <a:ext cx="8845377" cy="5953125"/>
          </a:xfrm>
        </p:spPr>
        <p:txBody>
          <a:bodyPr>
            <a:normAutofit/>
          </a:bodyPr>
          <a:lstStyle/>
          <a:p>
            <a:r>
              <a:rPr lang="hi-IN" sz="4800" b="1"/>
              <a:t>उद्देशपत्रिकेचे स्वरूप</a:t>
            </a:r>
            <a:endParaRPr lang="en-US" sz="4800" b="1"/>
          </a:p>
          <a:p>
            <a:r>
              <a:rPr lang="hi-IN" sz="4400"/>
              <a:t>1. जनतेचे सार्वभौमत्व</a:t>
            </a:r>
            <a:endParaRPr lang="en-US" sz="4400"/>
          </a:p>
          <a:p>
            <a:r>
              <a:rPr lang="hi-IN" sz="4400"/>
              <a:t>2.</a:t>
            </a:r>
            <a:r>
              <a:rPr lang="en-US" sz="4400"/>
              <a:t> सार्वभौम</a:t>
            </a:r>
            <a:r>
              <a:rPr lang="hi-IN" sz="4400"/>
              <a:t> राज्य</a:t>
            </a:r>
            <a:endParaRPr lang="en-US" sz="4400"/>
          </a:p>
          <a:p>
            <a:r>
              <a:rPr lang="hi-IN" sz="4400"/>
              <a:t>3. समाजवाद</a:t>
            </a:r>
            <a:endParaRPr lang="en-US" sz="4400"/>
          </a:p>
          <a:p>
            <a:r>
              <a:rPr lang="hi-IN" sz="4400"/>
              <a:t>4. धर्मनिरपेक्षता</a:t>
            </a:r>
            <a:endParaRPr lang="en-US" sz="4400"/>
          </a:p>
          <a:p>
            <a:r>
              <a:rPr lang="hi-IN" sz="4400"/>
              <a:t>5. प्रजासत्ताक किंवा लोकशाही</a:t>
            </a:r>
            <a:endParaRPr lang="en-US" sz="4400"/>
          </a:p>
          <a:p>
            <a:r>
              <a:rPr lang="hi-IN" sz="4400"/>
              <a:t>6. गणराज्य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1458789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10B10-F091-6E4B-AE0B-EB287C53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309563"/>
            <a:ext cx="8845377" cy="6060281"/>
          </a:xfrm>
        </p:spPr>
        <p:txBody>
          <a:bodyPr anchor="t">
            <a:noAutofit/>
          </a:bodyPr>
          <a:lstStyle/>
          <a:p>
            <a:r>
              <a:rPr lang="hi-IN" sz="4400"/>
              <a:t>7. स्वातंत्र्य</a:t>
            </a:r>
            <a:endParaRPr lang="en-US" sz="4400"/>
          </a:p>
          <a:p>
            <a:r>
              <a:rPr lang="hi-IN" sz="4400"/>
              <a:t>8. समता</a:t>
            </a:r>
            <a:endParaRPr lang="en-US" sz="4400"/>
          </a:p>
          <a:p>
            <a:r>
              <a:rPr lang="hi-IN" sz="4400"/>
              <a:t>9. न्याय</a:t>
            </a:r>
            <a:endParaRPr lang="en-US" sz="4400"/>
          </a:p>
          <a:p>
            <a:r>
              <a:rPr lang="hi-IN" sz="4400"/>
              <a:t>10. बंधुता</a:t>
            </a:r>
            <a:endParaRPr lang="en-US" sz="4400"/>
          </a:p>
          <a:p>
            <a:endParaRPr lang="en-US" sz="4400"/>
          </a:p>
          <a:p>
            <a:pPr marL="0" indent="0" algn="ctr">
              <a:buNone/>
            </a:pPr>
            <a:r>
              <a:rPr lang="en-US" sz="5400">
                <a:solidFill>
                  <a:srgbClr val="0070C0"/>
                </a:solidFill>
              </a:rPr>
              <a:t>🙏  धन्यवाद  🙏</a:t>
            </a:r>
          </a:p>
        </p:txBody>
      </p:sp>
    </p:spTree>
    <p:extLst>
      <p:ext uri="{BB962C8B-B14F-4D97-AF65-F5344CB8AC3E}">
        <p14:creationId xmlns:p14="http://schemas.microsoft.com/office/powerpoint/2010/main" val="37092515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Tanmay Birajdar</dc:creator>
  <cp:lastModifiedBy>Tanmay Birajdar</cp:lastModifiedBy>
  <cp:revision>5</cp:revision>
  <dcterms:created xsi:type="dcterms:W3CDTF">2020-07-06T04:54:30Z</dcterms:created>
  <dcterms:modified xsi:type="dcterms:W3CDTF">2020-07-08T03:52:38Z</dcterms:modified>
</cp:coreProperties>
</file>