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57" r:id="rId3"/>
    <p:sldId id="269" r:id="rId4"/>
    <p:sldId id="270" r:id="rId5"/>
    <p:sldId id="258" r:id="rId6"/>
    <p:sldId id="259" r:id="rId7"/>
    <p:sldId id="260" r:id="rId8"/>
    <p:sldId id="261" r:id="rId9"/>
    <p:sldId id="262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BF827F4-D38B-4663-B67F-0D147674E087}" type="datetimeFigureOut">
              <a:rPr lang="en-US" smtClean="0"/>
              <a:t>11-Mar-18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436F576-D336-4BC0-B12D-B6AAD450676C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827F4-D38B-4663-B67F-0D147674E087}" type="datetimeFigureOut">
              <a:rPr lang="en-US" smtClean="0"/>
              <a:t>11-Mar-18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6F576-D336-4BC0-B12D-B6AAD45067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827F4-D38B-4663-B67F-0D147674E087}" type="datetimeFigureOut">
              <a:rPr lang="en-US" smtClean="0"/>
              <a:t>11-Mar-18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6F576-D336-4BC0-B12D-B6AAD45067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827F4-D38B-4663-B67F-0D147674E087}" type="datetimeFigureOut">
              <a:rPr lang="en-US" smtClean="0"/>
              <a:t>11-Mar-18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6F576-D336-4BC0-B12D-B6AAD45067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827F4-D38B-4663-B67F-0D147674E087}" type="datetimeFigureOut">
              <a:rPr lang="en-US" smtClean="0"/>
              <a:t>11-Mar-18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6F576-D336-4BC0-B12D-B6AAD45067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827F4-D38B-4663-B67F-0D147674E087}" type="datetimeFigureOut">
              <a:rPr lang="en-US" smtClean="0"/>
              <a:t>11-Mar-18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6F576-D336-4BC0-B12D-B6AAD450676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827F4-D38B-4663-B67F-0D147674E087}" type="datetimeFigureOut">
              <a:rPr lang="en-US" smtClean="0"/>
              <a:t>11-Mar-18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6F576-D336-4BC0-B12D-B6AAD45067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827F4-D38B-4663-B67F-0D147674E087}" type="datetimeFigureOut">
              <a:rPr lang="en-US" smtClean="0"/>
              <a:t>11-Mar-18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6F576-D336-4BC0-B12D-B6AAD45067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827F4-D38B-4663-B67F-0D147674E087}" type="datetimeFigureOut">
              <a:rPr lang="en-US" smtClean="0"/>
              <a:t>11-Mar-18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6F576-D336-4BC0-B12D-B6AAD45067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827F4-D38B-4663-B67F-0D147674E087}" type="datetimeFigureOut">
              <a:rPr lang="en-US" smtClean="0"/>
              <a:t>11-Mar-18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6F576-D336-4BC0-B12D-B6AAD450676C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827F4-D38B-4663-B67F-0D147674E087}" type="datetimeFigureOut">
              <a:rPr lang="en-US" smtClean="0"/>
              <a:t>11-Mar-18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6F576-D336-4BC0-B12D-B6AAD45067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BF827F4-D38B-4663-B67F-0D147674E087}" type="datetimeFigureOut">
              <a:rPr lang="en-US" smtClean="0"/>
              <a:t>11-Mar-18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436F576-D336-4BC0-B12D-B6AAD450676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1295401"/>
            <a:ext cx="79248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b="1" dirty="0" smtClean="0">
                <a:solidFill>
                  <a:srgbClr val="FF0000"/>
                </a:solidFill>
              </a:rPr>
              <a:t>EFFECTIVE </a:t>
            </a:r>
            <a:br>
              <a:rPr lang="en-US" sz="6600" b="1" dirty="0" smtClean="0">
                <a:solidFill>
                  <a:srgbClr val="FF0000"/>
                </a:solidFill>
              </a:rPr>
            </a:br>
            <a:r>
              <a:rPr lang="en-US" sz="6600" b="1" dirty="0" smtClean="0">
                <a:solidFill>
                  <a:srgbClr val="FF0000"/>
                </a:solidFill>
              </a:rPr>
              <a:t>JOB APPLICATION</a:t>
            </a:r>
            <a:endParaRPr lang="en-US" sz="6600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66800" y="4572000"/>
            <a:ext cx="6019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>
                <a:solidFill>
                  <a:srgbClr val="7030A0"/>
                </a:solidFill>
              </a:rPr>
              <a:t>Thore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Dhanaji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Vithalrao</a:t>
            </a:r>
            <a:r>
              <a:rPr lang="en-US" sz="2400" dirty="0" smtClean="0">
                <a:solidFill>
                  <a:srgbClr val="7030A0"/>
                </a:solidFill>
              </a:rPr>
              <a:t>, </a:t>
            </a:r>
          </a:p>
          <a:p>
            <a:r>
              <a:rPr lang="en-US" sz="2400" dirty="0" smtClean="0">
                <a:solidFill>
                  <a:srgbClr val="7030A0"/>
                </a:solidFill>
              </a:rPr>
              <a:t>Assistant Professor, </a:t>
            </a:r>
            <a:r>
              <a:rPr lang="en-US" sz="2400" dirty="0" err="1" smtClean="0">
                <a:solidFill>
                  <a:srgbClr val="7030A0"/>
                </a:solidFill>
              </a:rPr>
              <a:t>Dept</a:t>
            </a:r>
            <a:r>
              <a:rPr lang="en-US" sz="2400" dirty="0" smtClean="0">
                <a:solidFill>
                  <a:srgbClr val="7030A0"/>
                </a:solidFill>
              </a:rPr>
              <a:t> of English </a:t>
            </a:r>
          </a:p>
          <a:p>
            <a:r>
              <a:rPr lang="en-US" sz="2400" dirty="0" err="1" smtClean="0">
                <a:solidFill>
                  <a:srgbClr val="7030A0"/>
                </a:solidFill>
              </a:rPr>
              <a:t>Shri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Chhatrapati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Shivaji</a:t>
            </a:r>
            <a:r>
              <a:rPr lang="en-US" sz="2400" dirty="0" smtClean="0">
                <a:solidFill>
                  <a:srgbClr val="7030A0"/>
                </a:solidFill>
              </a:rPr>
              <a:t> College, </a:t>
            </a:r>
            <a:r>
              <a:rPr lang="en-US" sz="2400" dirty="0" err="1" smtClean="0">
                <a:solidFill>
                  <a:srgbClr val="7030A0"/>
                </a:solidFill>
              </a:rPr>
              <a:t>Omerga</a:t>
            </a:r>
            <a:endParaRPr lang="en-US" sz="2400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48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53951" y="2967335"/>
            <a:ext cx="54361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Thank you……</a:t>
            </a:r>
            <a:endParaRPr lang="en-US" sz="54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8389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143000"/>
            <a:ext cx="7924800" cy="4967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3200" dirty="0" smtClean="0">
                <a:solidFill>
                  <a:srgbClr val="00B050"/>
                </a:solidFill>
              </a:rPr>
              <a:t>An Application  introduces you and your resume to potential employers. </a:t>
            </a:r>
          </a:p>
          <a:p>
            <a:pPr>
              <a:lnSpc>
                <a:spcPct val="90000"/>
              </a:lnSpc>
            </a:pPr>
            <a:endParaRPr lang="en-US" sz="3200" dirty="0" smtClean="0">
              <a:solidFill>
                <a:srgbClr val="00B05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3200" dirty="0" smtClean="0">
                <a:solidFill>
                  <a:srgbClr val="00B050"/>
                </a:solidFill>
              </a:rPr>
              <a:t>an important first impression that prepares the reader for your application, stating… </a:t>
            </a:r>
          </a:p>
          <a:p>
            <a:pPr lvl="1">
              <a:lnSpc>
                <a:spcPct val="90000"/>
              </a:lnSpc>
            </a:pPr>
            <a:r>
              <a:rPr lang="en-US" sz="3200" dirty="0" smtClean="0"/>
              <a:t>why you are writing, </a:t>
            </a:r>
          </a:p>
          <a:p>
            <a:pPr lvl="1">
              <a:lnSpc>
                <a:spcPct val="90000"/>
              </a:lnSpc>
            </a:pPr>
            <a:r>
              <a:rPr lang="en-US" sz="3200" dirty="0" smtClean="0"/>
              <a:t>why you are the best person for the job, </a:t>
            </a:r>
          </a:p>
          <a:p>
            <a:pPr lvl="1">
              <a:lnSpc>
                <a:spcPct val="90000"/>
              </a:lnSpc>
            </a:pPr>
            <a:r>
              <a:rPr lang="en-US" sz="3200" dirty="0" smtClean="0"/>
              <a:t>and when you will contact him or her.</a:t>
            </a:r>
          </a:p>
        </p:txBody>
      </p:sp>
    </p:spTree>
    <p:extLst>
      <p:ext uri="{BB962C8B-B14F-4D97-AF65-F5344CB8AC3E}">
        <p14:creationId xmlns:p14="http://schemas.microsoft.com/office/powerpoint/2010/main" val="273744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457200"/>
            <a:ext cx="82296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prstClr val="black"/>
                </a:solidFill>
              </a:rPr>
              <a:t>____________ </a:t>
            </a:r>
            <a:endParaRPr lang="en-US" sz="1400" b="1" dirty="0" smtClean="0">
              <a:solidFill>
                <a:prstClr val="black"/>
              </a:solidFill>
            </a:endParaRPr>
          </a:p>
          <a:p>
            <a:endParaRPr lang="en-US" sz="1400" b="1" dirty="0">
              <a:solidFill>
                <a:prstClr val="black"/>
              </a:solidFill>
            </a:endParaRPr>
          </a:p>
          <a:p>
            <a:r>
              <a:rPr lang="en-US" sz="1400" b="1" dirty="0">
                <a:solidFill>
                  <a:srgbClr val="FF0000"/>
                </a:solidFill>
              </a:rPr>
              <a:t>___________________</a:t>
            </a:r>
          </a:p>
          <a:p>
            <a:r>
              <a:rPr lang="en-US" sz="1400" b="1" dirty="0">
                <a:solidFill>
                  <a:srgbClr val="FF0000"/>
                </a:solidFill>
              </a:rPr>
              <a:t>___________________</a:t>
            </a:r>
          </a:p>
          <a:p>
            <a:r>
              <a:rPr lang="en-US" sz="1400" b="1" dirty="0">
                <a:solidFill>
                  <a:srgbClr val="FF0000"/>
                </a:solidFill>
              </a:rPr>
              <a:t>___________________</a:t>
            </a:r>
          </a:p>
          <a:p>
            <a:r>
              <a:rPr lang="en-US" sz="1400" b="1" dirty="0">
                <a:solidFill>
                  <a:prstClr val="black"/>
                </a:solidFill>
              </a:rPr>
              <a:t> </a:t>
            </a:r>
          </a:p>
          <a:p>
            <a:r>
              <a:rPr lang="en-US" sz="1400" b="1" dirty="0">
                <a:solidFill>
                  <a:prstClr val="black"/>
                </a:solidFill>
              </a:rPr>
              <a:t>___________________</a:t>
            </a:r>
          </a:p>
          <a:p>
            <a:r>
              <a:rPr lang="en-US" sz="1400" b="1" dirty="0">
                <a:solidFill>
                  <a:prstClr val="black"/>
                </a:solidFill>
              </a:rPr>
              <a:t>___________________</a:t>
            </a:r>
          </a:p>
          <a:p>
            <a:r>
              <a:rPr lang="en-US" sz="1400" b="1" dirty="0">
                <a:solidFill>
                  <a:prstClr val="black"/>
                </a:solidFill>
              </a:rPr>
              <a:t>___________________</a:t>
            </a:r>
          </a:p>
          <a:p>
            <a:r>
              <a:rPr lang="en-US" sz="1400" b="1" dirty="0">
                <a:solidFill>
                  <a:prstClr val="black"/>
                </a:solidFill>
              </a:rPr>
              <a:t> </a:t>
            </a:r>
          </a:p>
          <a:p>
            <a:r>
              <a:rPr lang="en-US" sz="1400" b="1" dirty="0" smtClean="0">
                <a:solidFill>
                  <a:srgbClr val="00B050"/>
                </a:solidFill>
              </a:rPr>
              <a:t>____________________________________________________________________________________________________________________________________________________________________________________</a:t>
            </a:r>
          </a:p>
          <a:p>
            <a:endParaRPr lang="en-US" sz="1400" b="1" dirty="0">
              <a:solidFill>
                <a:prstClr val="black"/>
              </a:solidFill>
            </a:endParaRPr>
          </a:p>
          <a:p>
            <a:r>
              <a:rPr lang="en-US" sz="1400" b="1" dirty="0" smtClean="0">
                <a:solidFill>
                  <a:srgbClr val="7030A0"/>
                </a:solidFill>
              </a:rPr>
              <a:t>____________________________________________________________________________________________________________________________________________________________________________________</a:t>
            </a:r>
            <a:endParaRPr lang="en-US" sz="1400" b="1" dirty="0">
              <a:solidFill>
                <a:srgbClr val="7030A0"/>
              </a:solidFill>
            </a:endParaRPr>
          </a:p>
          <a:p>
            <a:r>
              <a:rPr lang="en-US" sz="1400" b="1" dirty="0">
                <a:solidFill>
                  <a:prstClr val="black"/>
                </a:solidFill>
              </a:rPr>
              <a:t> </a:t>
            </a:r>
          </a:p>
          <a:p>
            <a:r>
              <a:rPr lang="en-US" sz="1400" b="1" dirty="0">
                <a:solidFill>
                  <a:srgbClr val="FF0000"/>
                </a:solidFill>
              </a:rPr>
              <a:t>__________________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US" sz="1400" b="1" dirty="0">
              <a:solidFill>
                <a:srgbClr val="FF0000"/>
              </a:solidFill>
            </a:endParaRPr>
          </a:p>
          <a:p>
            <a:r>
              <a:rPr lang="en-US" sz="1400" b="1" dirty="0">
                <a:solidFill>
                  <a:srgbClr val="FF0000"/>
                </a:solidFill>
              </a:rPr>
              <a:t>__________________</a:t>
            </a:r>
          </a:p>
          <a:p>
            <a:r>
              <a:rPr lang="en-US" sz="1400" b="1" dirty="0">
                <a:solidFill>
                  <a:srgbClr val="FF0000"/>
                </a:solidFill>
              </a:rPr>
              <a:t> </a:t>
            </a:r>
          </a:p>
          <a:p>
            <a:r>
              <a:rPr lang="en-US" sz="1400" b="1" dirty="0">
                <a:solidFill>
                  <a:prstClr val="black"/>
                </a:solidFill>
              </a:rPr>
              <a:t> </a:t>
            </a:r>
          </a:p>
          <a:p>
            <a:r>
              <a:rPr lang="en-US" sz="1400" b="1" dirty="0">
                <a:solidFill>
                  <a:prstClr val="black"/>
                </a:solidFill>
              </a:rPr>
              <a:t>__________________ </a:t>
            </a:r>
            <a:endParaRPr lang="en-US" sz="1400" b="1" dirty="0" smtClean="0">
              <a:solidFill>
                <a:prstClr val="black"/>
              </a:solidFill>
            </a:endParaRPr>
          </a:p>
          <a:p>
            <a:endParaRPr lang="en-US" sz="1400" dirty="0">
              <a:solidFill>
                <a:prstClr val="black"/>
              </a:solidFill>
            </a:endParaRPr>
          </a:p>
          <a:p>
            <a:endParaRPr lang="en-US" sz="1400" dirty="0" smtClean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47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4857" y="609600"/>
            <a:ext cx="80772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prstClr val="black"/>
                </a:solidFill>
              </a:rPr>
              <a:t>Application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Sender’s </a:t>
            </a:r>
            <a:r>
              <a:rPr lang="en-US" sz="2800" b="1" dirty="0" smtClean="0">
                <a:solidFill>
                  <a:srgbClr val="FF0000"/>
                </a:solidFill>
              </a:rPr>
              <a:t>address with date</a:t>
            </a:r>
            <a:endParaRPr lang="en-US" sz="2800" b="1" dirty="0">
              <a:solidFill>
                <a:srgbClr val="FF0000"/>
              </a:solidFill>
            </a:endParaRPr>
          </a:p>
          <a:p>
            <a:r>
              <a:rPr lang="en-US" sz="2800" b="1" dirty="0">
                <a:solidFill>
                  <a:prstClr val="black"/>
                </a:solidFill>
              </a:rPr>
              <a:t> </a:t>
            </a:r>
            <a:endParaRPr lang="en-US" sz="2800" b="1" dirty="0">
              <a:solidFill>
                <a:srgbClr val="0070C0"/>
              </a:solidFill>
            </a:endParaRPr>
          </a:p>
          <a:p>
            <a:r>
              <a:rPr lang="en-US" sz="2800" b="1" dirty="0">
                <a:solidFill>
                  <a:srgbClr val="0070C0"/>
                </a:solidFill>
              </a:rPr>
              <a:t>Receiver’s </a:t>
            </a:r>
            <a:r>
              <a:rPr lang="en-US" sz="2800" b="1" dirty="0" smtClean="0">
                <a:solidFill>
                  <a:srgbClr val="0070C0"/>
                </a:solidFill>
              </a:rPr>
              <a:t>address </a:t>
            </a:r>
            <a:endParaRPr lang="en-US" sz="2800" b="1" dirty="0">
              <a:solidFill>
                <a:srgbClr val="0070C0"/>
              </a:solidFill>
            </a:endParaRPr>
          </a:p>
          <a:p>
            <a:r>
              <a:rPr lang="en-US" sz="2800" b="1" dirty="0">
                <a:solidFill>
                  <a:prstClr val="black"/>
                </a:solidFill>
              </a:rPr>
              <a:t> </a:t>
            </a:r>
          </a:p>
          <a:p>
            <a:r>
              <a:rPr lang="en-US" sz="2800" b="1" dirty="0">
                <a:solidFill>
                  <a:prstClr val="black"/>
                </a:solidFill>
              </a:rPr>
              <a:t>Subject:</a:t>
            </a:r>
          </a:p>
          <a:p>
            <a:r>
              <a:rPr lang="en-US" sz="2800" b="1" dirty="0">
                <a:solidFill>
                  <a:prstClr val="black"/>
                </a:solidFill>
              </a:rPr>
              <a:t>Reference:</a:t>
            </a:r>
          </a:p>
          <a:p>
            <a:r>
              <a:rPr lang="en-US" sz="2800" b="1" dirty="0">
                <a:solidFill>
                  <a:prstClr val="black"/>
                </a:solidFill>
              </a:rPr>
              <a:t> </a:t>
            </a:r>
          </a:p>
          <a:p>
            <a:r>
              <a:rPr lang="en-US" sz="2800" b="1" dirty="0" smtClean="0">
                <a:solidFill>
                  <a:prstClr val="black"/>
                </a:solidFill>
              </a:rPr>
              <a:t>Salutation</a:t>
            </a:r>
          </a:p>
          <a:p>
            <a:r>
              <a:rPr lang="en-US" sz="2800" b="1" dirty="0" smtClean="0">
                <a:solidFill>
                  <a:prstClr val="black"/>
                </a:solidFill>
              </a:rPr>
              <a:t>Main </a:t>
            </a:r>
            <a:r>
              <a:rPr lang="en-US" sz="2800" b="1" dirty="0">
                <a:solidFill>
                  <a:prstClr val="black"/>
                </a:solidFill>
              </a:rPr>
              <a:t>Body</a:t>
            </a:r>
          </a:p>
          <a:p>
            <a:r>
              <a:rPr lang="en-US" sz="2800" b="1" dirty="0">
                <a:solidFill>
                  <a:prstClr val="black"/>
                </a:solidFill>
              </a:rPr>
              <a:t>Complimentary Close</a:t>
            </a:r>
          </a:p>
          <a:p>
            <a:r>
              <a:rPr lang="en-US" sz="2800" b="1" dirty="0">
                <a:solidFill>
                  <a:prstClr val="black"/>
                </a:solidFill>
              </a:rPr>
              <a:t> </a:t>
            </a:r>
            <a:endParaRPr lang="en-US" sz="2800" b="1" dirty="0" smtClean="0">
              <a:solidFill>
                <a:prstClr val="black"/>
              </a:solidFill>
            </a:endParaRPr>
          </a:p>
          <a:p>
            <a:r>
              <a:rPr lang="en-US" sz="2800" b="1" dirty="0" smtClean="0">
                <a:solidFill>
                  <a:prstClr val="black"/>
                </a:solidFill>
              </a:rPr>
              <a:t>Name </a:t>
            </a:r>
            <a:r>
              <a:rPr lang="en-US" sz="2800" b="1" dirty="0">
                <a:solidFill>
                  <a:prstClr val="black"/>
                </a:solidFill>
              </a:rPr>
              <a:t>and Sign. </a:t>
            </a:r>
          </a:p>
        </p:txBody>
      </p:sp>
    </p:spTree>
    <p:extLst>
      <p:ext uri="{BB962C8B-B14F-4D97-AF65-F5344CB8AC3E}">
        <p14:creationId xmlns:p14="http://schemas.microsoft.com/office/powerpoint/2010/main" val="87570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38400" y="1090220"/>
            <a:ext cx="39613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Four parts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" y="2286000"/>
            <a:ext cx="7772399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685800" indent="-685800">
              <a:buFont typeface="Wingdings" pitchFamily="2" charset="2"/>
              <a:buChar char="v"/>
            </a:pP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Heading</a:t>
            </a:r>
          </a:p>
          <a:p>
            <a:pPr marL="685800" indent="-685800">
              <a:buFont typeface="Wingdings" pitchFamily="2" charset="2"/>
              <a:buChar char="v"/>
            </a:pP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Introduction</a:t>
            </a:r>
          </a:p>
          <a:p>
            <a:pPr marL="685800" indent="-685800">
              <a:buFont typeface="Wingdings" pitchFamily="2" charset="2"/>
              <a:buChar char="v"/>
            </a:pP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Argument/Body</a:t>
            </a:r>
          </a:p>
          <a:p>
            <a:pPr marL="685800" indent="-685800">
              <a:buFont typeface="Wingdings" pitchFamily="2" charset="2"/>
              <a:buChar char="v"/>
            </a:pP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Closing </a:t>
            </a:r>
          </a:p>
        </p:txBody>
      </p:sp>
    </p:spTree>
    <p:extLst>
      <p:ext uri="{BB962C8B-B14F-4D97-AF65-F5344CB8AC3E}">
        <p14:creationId xmlns:p14="http://schemas.microsoft.com/office/powerpoint/2010/main" val="418656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85800" y="1609130"/>
            <a:ext cx="7772400" cy="4524315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36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Provide your contact information. </a:t>
            </a:r>
          </a:p>
          <a:p>
            <a:r>
              <a:rPr lang="en-US" sz="36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Include the date you are writing the letter. (Sender’s Address)</a:t>
            </a:r>
          </a:p>
          <a:p>
            <a:endParaRPr lang="en-US" sz="3600" b="1" cap="all" dirty="0" smtClean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r>
              <a:rPr lang="en-US" sz="36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Include the address of the company. (Receiver’s Address)</a:t>
            </a:r>
          </a:p>
        </p:txBody>
      </p:sp>
      <p:sp>
        <p:nvSpPr>
          <p:cNvPr id="4" name="Rectangle 3"/>
          <p:cNvSpPr/>
          <p:nvPr/>
        </p:nvSpPr>
        <p:spPr>
          <a:xfrm>
            <a:off x="2667000" y="685800"/>
            <a:ext cx="30812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Heading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8656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60696" y="1376065"/>
            <a:ext cx="7924800" cy="526297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n-US" sz="2800" b="1" dirty="0" smtClean="0">
                <a:ln/>
                <a:solidFill>
                  <a:srgbClr val="FF0000"/>
                </a:solidFill>
              </a:rPr>
              <a:t>Greet the specific person you address the letter to. </a:t>
            </a:r>
          </a:p>
          <a:p>
            <a:pPr marL="457200" indent="-457200">
              <a:buFont typeface="Wingdings" pitchFamily="2" charset="2"/>
              <a:buChar char="Ø"/>
            </a:pPr>
            <a:endParaRPr lang="en-US" sz="2800" b="1" dirty="0" smtClean="0">
              <a:ln/>
              <a:solidFill>
                <a:srgbClr val="FF0000"/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US" sz="2800" b="1" dirty="0" smtClean="0">
                <a:ln/>
                <a:solidFill>
                  <a:srgbClr val="FF0000"/>
                </a:solidFill>
              </a:rPr>
              <a:t>State the position you are applying for and where you heard about it. </a:t>
            </a:r>
          </a:p>
          <a:p>
            <a:pPr marL="457200" indent="-457200">
              <a:buFont typeface="Wingdings" pitchFamily="2" charset="2"/>
              <a:buChar char="Ø"/>
            </a:pPr>
            <a:endParaRPr lang="en-US" sz="2800" b="1" dirty="0" smtClean="0">
              <a:ln/>
              <a:solidFill>
                <a:srgbClr val="FF0000"/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US" sz="2800" b="1" dirty="0" smtClean="0">
                <a:ln/>
                <a:solidFill>
                  <a:srgbClr val="FF0000"/>
                </a:solidFill>
              </a:rPr>
              <a:t>Name drop if you have a good connection.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800" b="1" dirty="0" smtClean="0">
                <a:ln/>
                <a:solidFill>
                  <a:srgbClr val="FF0000"/>
                </a:solidFill>
              </a:rPr>
              <a:t>State why you believe you are a strong candidate, including 2-3 key qualifications that you will address in the rest of the letter.</a:t>
            </a:r>
          </a:p>
        </p:txBody>
      </p:sp>
      <p:sp>
        <p:nvSpPr>
          <p:cNvPr id="2" name="Rectangle 1"/>
          <p:cNvSpPr/>
          <p:nvPr/>
        </p:nvSpPr>
        <p:spPr>
          <a:xfrm>
            <a:off x="2463089" y="609600"/>
            <a:ext cx="42178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Introduction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7483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22681" y="1532930"/>
            <a:ext cx="811171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Focus each paragraph on one qualification. </a:t>
            </a:r>
          </a:p>
          <a:p>
            <a:r>
              <a:rPr lang="en-US" sz="3200" b="1" dirty="0" smtClean="0">
                <a:solidFill>
                  <a:srgbClr val="FF0000"/>
                </a:solidFill>
              </a:rPr>
              <a:t>Give specific examples to prove where you got these skills and how you have used them before. </a:t>
            </a:r>
          </a:p>
          <a:p>
            <a:endParaRPr lang="en-US" sz="3200" b="1" dirty="0" smtClean="0">
              <a:solidFill>
                <a:srgbClr val="FF0000"/>
              </a:solidFill>
            </a:endParaRPr>
          </a:p>
          <a:p>
            <a:endParaRPr lang="en-US" sz="3200" b="1" dirty="0" smtClean="0">
              <a:solidFill>
                <a:srgbClr val="FF0000"/>
              </a:solidFill>
            </a:endParaRPr>
          </a:p>
          <a:p>
            <a:r>
              <a:rPr lang="en-US" sz="3200" b="1" dirty="0" smtClean="0">
                <a:solidFill>
                  <a:srgbClr val="FF0000"/>
                </a:solidFill>
              </a:rPr>
              <a:t>Tell a story; do not just list your skills. </a:t>
            </a:r>
          </a:p>
          <a:p>
            <a:r>
              <a:rPr lang="en-US" sz="3200" b="1" dirty="0" smtClean="0">
                <a:solidFill>
                  <a:srgbClr val="FF0000"/>
                </a:solidFill>
              </a:rPr>
              <a:t>Refer to your resume; do not repeat it. </a:t>
            </a:r>
          </a:p>
          <a:p>
            <a:r>
              <a:rPr lang="en-US" sz="3200" b="1" dirty="0" smtClean="0">
                <a:solidFill>
                  <a:srgbClr val="FF0000"/>
                </a:solidFill>
              </a:rPr>
              <a:t>Do not use contractions.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22681" y="609600"/>
            <a:ext cx="75841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Argument/ Main Body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8389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1752600"/>
            <a:ext cx="8229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Close with a strong reminder of why you are a good candidate. </a:t>
            </a:r>
          </a:p>
          <a:p>
            <a:endParaRPr lang="en-US" sz="3200" b="1" dirty="0" smtClean="0">
              <a:solidFill>
                <a:srgbClr val="FF0000"/>
              </a:solidFill>
            </a:endParaRPr>
          </a:p>
          <a:p>
            <a:r>
              <a:rPr lang="en-US" sz="3200" b="1" dirty="0" smtClean="0">
                <a:solidFill>
                  <a:srgbClr val="FF0000"/>
                </a:solidFill>
              </a:rPr>
              <a:t>Request an interview in some way. </a:t>
            </a:r>
          </a:p>
          <a:p>
            <a:endParaRPr lang="en-US" sz="3200" b="1" dirty="0" smtClean="0">
              <a:solidFill>
                <a:srgbClr val="FF0000"/>
              </a:solidFill>
            </a:endParaRPr>
          </a:p>
          <a:p>
            <a:r>
              <a:rPr lang="en-US" sz="3200" b="1" dirty="0" smtClean="0">
                <a:solidFill>
                  <a:srgbClr val="FF0000"/>
                </a:solidFill>
              </a:rPr>
              <a:t>Provide contact information. </a:t>
            </a:r>
          </a:p>
          <a:p>
            <a:endParaRPr lang="en-US" sz="3200" b="1" dirty="0" smtClean="0">
              <a:solidFill>
                <a:srgbClr val="FF0000"/>
              </a:solidFill>
            </a:endParaRPr>
          </a:p>
          <a:p>
            <a:r>
              <a:rPr lang="en-US" sz="3200" b="1" dirty="0" smtClean="0">
                <a:solidFill>
                  <a:srgbClr val="FF0000"/>
                </a:solidFill>
              </a:rPr>
              <a:t>Thank them! </a:t>
            </a:r>
          </a:p>
          <a:p>
            <a:r>
              <a:rPr lang="en-US" sz="3200" b="1" dirty="0" smtClean="0">
                <a:solidFill>
                  <a:srgbClr val="FF0000"/>
                </a:solidFill>
              </a:rPr>
              <a:t>Write your name and put sign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" y="914400"/>
            <a:ext cx="8686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Complimentary Closing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7483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42</TotalTime>
  <Words>263</Words>
  <Application>Microsoft Office PowerPoint</Application>
  <PresentationFormat>On-screen Show (4:3)</PresentationFormat>
  <Paragraphs>79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Austin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LANG_LAB3</dc:creator>
  <cp:lastModifiedBy>LANG_LAB3</cp:lastModifiedBy>
  <cp:revision>9</cp:revision>
  <dcterms:created xsi:type="dcterms:W3CDTF">2018-03-12T04:40:50Z</dcterms:created>
  <dcterms:modified xsi:type="dcterms:W3CDTF">2018-03-12T05:23:21Z</dcterms:modified>
</cp:coreProperties>
</file>