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1328-E656-4D57-B771-D638891D960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A48C-87AD-46F4-A05D-8F614336A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6897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B.Com</a:t>
            </a:r>
            <a:r>
              <a:rPr lang="en-US" sz="2400" b="1" dirty="0" smtClean="0"/>
              <a:t>. First Year</a:t>
            </a:r>
          </a:p>
          <a:p>
            <a:pPr algn="ctr"/>
            <a:r>
              <a:rPr lang="en-US" sz="2000" dirty="0" smtClean="0"/>
              <a:t>Semester-I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Paper- I (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</a:rPr>
              <a:t>Comp.English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Written and Spoken </a:t>
            </a:r>
          </a:p>
          <a:p>
            <a:pPr algn="ctr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Communication </a:t>
            </a:r>
          </a:p>
          <a:p>
            <a:pPr algn="ctr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in English</a:t>
            </a:r>
          </a:p>
          <a:p>
            <a:pPr algn="ctr"/>
            <a:endParaRPr lang="en-US" sz="4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Teacher- Dr Kare C.D.</a:t>
            </a:r>
          </a:p>
          <a:p>
            <a:pPr algn="ctr"/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</a:rPr>
              <a:t>Dept.of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English</a:t>
            </a:r>
          </a:p>
          <a:p>
            <a:pPr algn="ctr"/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</a:rPr>
              <a:t>S.C.S.College,Omerga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6629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Prepositions of Time</a:t>
            </a:r>
            <a:r>
              <a:rPr lang="en-US" sz="3200" dirty="0" smtClean="0"/>
              <a:t>:</a:t>
            </a:r>
          </a:p>
          <a:p>
            <a:r>
              <a:rPr lang="en-US" b="1" dirty="0" smtClean="0"/>
              <a:t>AT:</a:t>
            </a:r>
          </a:p>
          <a:p>
            <a:pPr marL="342900" indent="-342900">
              <a:buAutoNum type="alphaLcParenR"/>
            </a:pPr>
            <a:r>
              <a:rPr lang="en-US" dirty="0" smtClean="0"/>
              <a:t>At is used with a definite point of time</a:t>
            </a:r>
          </a:p>
          <a:p>
            <a:pPr marL="342900" indent="-342900"/>
            <a:r>
              <a:rPr lang="en-US" dirty="0" smtClean="0"/>
              <a:t>E.g. At 7 p.m., at this moment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b) With the names of festivals</a:t>
            </a:r>
          </a:p>
          <a:p>
            <a:pPr marL="342900" indent="-342900"/>
            <a:r>
              <a:rPr lang="en-US" dirty="0" smtClean="0"/>
              <a:t>e.g. At Diwali, At </a:t>
            </a:r>
            <a:r>
              <a:rPr lang="en-US" dirty="0" err="1" smtClean="0"/>
              <a:t>Durga</a:t>
            </a:r>
            <a:r>
              <a:rPr lang="en-US" dirty="0" smtClean="0"/>
              <a:t> </a:t>
            </a:r>
            <a:r>
              <a:rPr lang="en-US" dirty="0" err="1" smtClean="0"/>
              <a:t>Puja</a:t>
            </a:r>
            <a:endParaRPr lang="en-US" dirty="0" smtClean="0"/>
          </a:p>
          <a:p>
            <a:pPr marL="342900" indent="-342900"/>
            <a:r>
              <a:rPr lang="en-US" b="1" dirty="0" smtClean="0"/>
              <a:t>On:</a:t>
            </a:r>
          </a:p>
          <a:p>
            <a:pPr marL="342900" indent="-342900"/>
            <a:r>
              <a:rPr lang="en-US" dirty="0" smtClean="0"/>
              <a:t>It is used with days and dates</a:t>
            </a:r>
          </a:p>
          <a:p>
            <a:pPr marL="342900" indent="-342900"/>
            <a:r>
              <a:rPr lang="en-US" dirty="0" smtClean="0"/>
              <a:t>e.g. On Monday, On first May, On the Annual Day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b="1" dirty="0" smtClean="0"/>
              <a:t>In:</a:t>
            </a:r>
          </a:p>
          <a:p>
            <a:pPr marL="342900" indent="-342900"/>
            <a:r>
              <a:rPr lang="en-US" dirty="0" smtClean="0"/>
              <a:t>It is used with parts of the day, months, years and seasons.</a:t>
            </a:r>
          </a:p>
          <a:p>
            <a:pPr marL="342900" indent="-342900"/>
            <a:r>
              <a:rPr lang="en-US" dirty="0" smtClean="0"/>
              <a:t>e.g. In the morning, in the evening ( but At noon), in  May, in 1942</a:t>
            </a:r>
          </a:p>
          <a:p>
            <a:pPr marL="342900" indent="-342900"/>
            <a:r>
              <a:rPr lang="en-US" dirty="0" smtClean="0"/>
              <a:t>        In Winter</a:t>
            </a:r>
          </a:p>
          <a:p>
            <a:pPr marL="342900" indent="-342900"/>
            <a:r>
              <a:rPr lang="en-US" b="1" dirty="0" smtClean="0"/>
              <a:t>For and Since:</a:t>
            </a:r>
          </a:p>
          <a:p>
            <a:pPr marL="342900" indent="-342900"/>
            <a:r>
              <a:rPr lang="en-US" dirty="0" smtClean="0"/>
              <a:t>For</a:t>
            </a:r>
            <a:r>
              <a:rPr lang="en-US" b="1" dirty="0" smtClean="0"/>
              <a:t> </a:t>
            </a:r>
            <a:r>
              <a:rPr lang="en-US" dirty="0" smtClean="0"/>
              <a:t>is used with periods of time. It is mostly used with present perfect continuous tense.</a:t>
            </a:r>
          </a:p>
          <a:p>
            <a:pPr marL="342900" indent="-342900"/>
            <a:r>
              <a:rPr lang="en-US" dirty="0" smtClean="0"/>
              <a:t>e.g. The child has been sleeping for three hours.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6826164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Since:</a:t>
            </a:r>
          </a:p>
          <a:p>
            <a:r>
              <a:rPr lang="en-US" dirty="0" smtClean="0"/>
              <a:t>It marks the point of time.</a:t>
            </a:r>
          </a:p>
          <a:p>
            <a:r>
              <a:rPr lang="en-US" dirty="0" smtClean="0"/>
              <a:t>e.g. He has been teaching  in this college since 2006.</a:t>
            </a:r>
          </a:p>
          <a:p>
            <a:r>
              <a:rPr lang="en-US" b="1" dirty="0" smtClean="0"/>
              <a:t>From: </a:t>
            </a:r>
            <a:r>
              <a:rPr lang="en-US" dirty="0" smtClean="0"/>
              <a:t>It denotes the starting point of an action. Used with </a:t>
            </a:r>
            <a:r>
              <a:rPr lang="en-US" i="1" dirty="0" smtClean="0"/>
              <a:t>to</a:t>
            </a:r>
            <a:r>
              <a:rPr lang="en-US" dirty="0" smtClean="0"/>
              <a:t> or </a:t>
            </a:r>
            <a:r>
              <a:rPr lang="en-US" i="1" dirty="0" smtClean="0"/>
              <a:t>till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 a) The examination will be held from 8 a.m. to 11 a.m. </a:t>
            </a:r>
          </a:p>
          <a:p>
            <a:r>
              <a:rPr lang="en-US" dirty="0" smtClean="0"/>
              <a:t>         b) He was the Chief Minister of this state from 1950 to 1962.</a:t>
            </a:r>
          </a:p>
          <a:p>
            <a:endParaRPr lang="en-US" dirty="0" smtClean="0"/>
          </a:p>
          <a:p>
            <a:r>
              <a:rPr lang="en-US" sz="2800" b="1" dirty="0" smtClean="0"/>
              <a:t>Prepositions of Position:</a:t>
            </a:r>
          </a:p>
          <a:p>
            <a:endParaRPr lang="en-US" b="1" dirty="0" smtClean="0"/>
          </a:p>
          <a:p>
            <a:r>
              <a:rPr lang="en-US" b="1" dirty="0" smtClean="0"/>
              <a:t>At and In :</a:t>
            </a:r>
          </a:p>
          <a:p>
            <a:r>
              <a:rPr lang="en-US" dirty="0" smtClean="0"/>
              <a:t>At has the idea of an exact point, and used with small towns and In</a:t>
            </a:r>
          </a:p>
          <a:p>
            <a:r>
              <a:rPr lang="en-US" dirty="0" smtClean="0"/>
              <a:t> has the idea of a larger area and is used while speaking of bigger </a:t>
            </a:r>
          </a:p>
          <a:p>
            <a:r>
              <a:rPr lang="en-US" dirty="0" smtClean="0"/>
              <a:t>Towns, states, countries etc.</a:t>
            </a:r>
          </a:p>
          <a:p>
            <a:r>
              <a:rPr lang="en-US" dirty="0" smtClean="0"/>
              <a:t>e.g. At Karol </a:t>
            </a:r>
            <a:r>
              <a:rPr lang="en-US" dirty="0" err="1" smtClean="0"/>
              <a:t>Bagh</a:t>
            </a:r>
            <a:r>
              <a:rPr lang="en-US" dirty="0" smtClean="0"/>
              <a:t> in New Delhi, At the bus stand, in England</a:t>
            </a:r>
          </a:p>
          <a:p>
            <a:endParaRPr lang="en-US" dirty="0" smtClean="0"/>
          </a:p>
          <a:p>
            <a:r>
              <a:rPr lang="en-US" b="1" dirty="0" smtClean="0"/>
              <a:t>Between and Among:</a:t>
            </a:r>
          </a:p>
          <a:p>
            <a:r>
              <a:rPr lang="en-US" dirty="0" smtClean="0"/>
              <a:t>Between means in the middle of two ; it may be two persons or things.</a:t>
            </a:r>
          </a:p>
          <a:p>
            <a:r>
              <a:rPr lang="en-US" dirty="0" smtClean="0"/>
              <a:t>e.g.  A Small table was lying  between the two </a:t>
            </a:r>
            <a:r>
              <a:rPr lang="en-US" dirty="0" err="1" smtClean="0"/>
              <a:t>almirahs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60641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Among is used with more than two persons or things.</a:t>
            </a:r>
          </a:p>
          <a:p>
            <a:r>
              <a:rPr lang="en-US" sz="2000" dirty="0" smtClean="0"/>
              <a:t>e.g. Distribute these sweets among the children.</a:t>
            </a:r>
          </a:p>
          <a:p>
            <a:endParaRPr lang="en-US" sz="2000" dirty="0" smtClean="0"/>
          </a:p>
          <a:p>
            <a:r>
              <a:rPr lang="en-US" sz="2000" b="1" dirty="0" smtClean="0"/>
              <a:t>Above and Over : </a:t>
            </a:r>
            <a:r>
              <a:rPr lang="en-US" sz="2000" dirty="0" smtClean="0"/>
              <a:t>Above means higher than. Over means vertically above.</a:t>
            </a:r>
          </a:p>
          <a:p>
            <a:r>
              <a:rPr lang="en-US" sz="2000" dirty="0" smtClean="0"/>
              <a:t>e.g. a) My house stands on a hilltop above the fields.</a:t>
            </a:r>
          </a:p>
          <a:p>
            <a:r>
              <a:rPr lang="en-US" sz="2000" dirty="0" smtClean="0"/>
              <a:t>          b) There is a fan exactly over the table.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Below and Under:</a:t>
            </a:r>
          </a:p>
          <a:p>
            <a:r>
              <a:rPr lang="en-US" sz="2000" dirty="0" smtClean="0"/>
              <a:t>Below means lower than. Under means vertically below.</a:t>
            </a:r>
          </a:p>
          <a:p>
            <a:r>
              <a:rPr lang="en-US" sz="2000" dirty="0" smtClean="0"/>
              <a:t>e.g. a) There was a beautiful lake below us in the valley.</a:t>
            </a:r>
          </a:p>
          <a:p>
            <a:r>
              <a:rPr lang="en-US" sz="2000" dirty="0" smtClean="0"/>
              <a:t>       b) The traveler was resting under the tree.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In and Into : </a:t>
            </a:r>
          </a:p>
          <a:p>
            <a:r>
              <a:rPr lang="en-US" sz="2000" dirty="0" smtClean="0"/>
              <a:t>Used to indicate enclosed location while Into is used showing movement </a:t>
            </a:r>
          </a:p>
          <a:p>
            <a:r>
              <a:rPr lang="en-US" sz="2000" dirty="0" smtClean="0"/>
              <a:t>From one position to another.</a:t>
            </a:r>
          </a:p>
          <a:p>
            <a:r>
              <a:rPr lang="en-US" sz="2000" dirty="0" smtClean="0"/>
              <a:t>e.g. a) He was in the class.</a:t>
            </a:r>
          </a:p>
          <a:p>
            <a:r>
              <a:rPr lang="en-US" sz="2000" dirty="0" smtClean="0"/>
              <a:t>         b) He jumped into the well.</a:t>
            </a:r>
          </a:p>
          <a:p>
            <a:endParaRPr lang="en-US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611468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and Towards:</a:t>
            </a:r>
          </a:p>
          <a:p>
            <a:r>
              <a:rPr lang="en-US" dirty="0" smtClean="0"/>
              <a:t> To has the sense of destination and towards denotes direction.</a:t>
            </a:r>
          </a:p>
          <a:p>
            <a:r>
              <a:rPr lang="en-US" dirty="0" smtClean="0"/>
              <a:t>e.g. a) He went to Delhi.</a:t>
            </a:r>
          </a:p>
          <a:p>
            <a:r>
              <a:rPr lang="en-US" dirty="0" smtClean="0"/>
              <a:t>        b) The fielder was running towards the boundary.</a:t>
            </a:r>
          </a:p>
          <a:p>
            <a:endParaRPr lang="en-US" dirty="0" smtClean="0"/>
          </a:p>
          <a:p>
            <a:r>
              <a:rPr lang="en-US" b="1" dirty="0" smtClean="0"/>
              <a:t>Off:</a:t>
            </a:r>
            <a:r>
              <a:rPr lang="en-US" dirty="0" smtClean="0"/>
              <a:t> off shows separation. </a:t>
            </a:r>
          </a:p>
          <a:p>
            <a:r>
              <a:rPr lang="en-US" dirty="0" smtClean="0"/>
              <a:t>e.g. a)  He fell off the cycle.</a:t>
            </a:r>
          </a:p>
          <a:p>
            <a:r>
              <a:rPr lang="en-US" dirty="0" smtClean="0"/>
              <a:t>        b) Take your hands off my books.</a:t>
            </a:r>
          </a:p>
          <a:p>
            <a:endParaRPr lang="en-US" dirty="0" smtClean="0"/>
          </a:p>
          <a:p>
            <a:r>
              <a:rPr lang="en-US" b="1" dirty="0" smtClean="0"/>
              <a:t>Across:  </a:t>
            </a:r>
            <a:r>
              <a:rPr lang="en-US" dirty="0" smtClean="0"/>
              <a:t>It means from one side to the opposite.</a:t>
            </a:r>
          </a:p>
          <a:p>
            <a:r>
              <a:rPr lang="en-US" dirty="0" smtClean="0"/>
              <a:t>e.g. He swam across the river.</a:t>
            </a:r>
          </a:p>
          <a:p>
            <a:endParaRPr lang="en-US" dirty="0" smtClean="0"/>
          </a:p>
          <a:p>
            <a:r>
              <a:rPr lang="en-US" b="1" dirty="0" smtClean="0"/>
              <a:t>Along: </a:t>
            </a:r>
            <a:r>
              <a:rPr lang="en-US" dirty="0" smtClean="0"/>
              <a:t>means in the same line with.</a:t>
            </a:r>
          </a:p>
          <a:p>
            <a:r>
              <a:rPr lang="en-US" dirty="0" smtClean="0"/>
              <a:t> a) We went for  a stroll along the seashore.</a:t>
            </a:r>
          </a:p>
          <a:p>
            <a:endParaRPr lang="en-US" dirty="0" smtClean="0"/>
          </a:p>
          <a:p>
            <a:r>
              <a:rPr lang="en-US" b="1" dirty="0" smtClean="0"/>
              <a:t>Behind: </a:t>
            </a:r>
            <a:r>
              <a:rPr lang="en-US" dirty="0" smtClean="0"/>
              <a:t>means  at the back of .</a:t>
            </a:r>
          </a:p>
          <a:p>
            <a:r>
              <a:rPr lang="en-US" dirty="0" smtClean="0"/>
              <a:t> e.g. a) They hid behind the curtain.</a:t>
            </a:r>
          </a:p>
          <a:p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Besides:</a:t>
            </a:r>
          </a:p>
          <a:p>
            <a:r>
              <a:rPr lang="en-US" dirty="0" smtClean="0"/>
              <a:t>Means in addition to </a:t>
            </a:r>
          </a:p>
          <a:p>
            <a:r>
              <a:rPr lang="en-US" dirty="0" smtClean="0"/>
              <a:t>e.g. Besides </a:t>
            </a:r>
            <a:r>
              <a:rPr lang="en-US" dirty="0" err="1" smtClean="0"/>
              <a:t>Marathi,I</a:t>
            </a:r>
            <a:r>
              <a:rPr lang="en-US" dirty="0" smtClean="0"/>
              <a:t> can speak English.</a:t>
            </a:r>
          </a:p>
          <a:p>
            <a:endParaRPr lang="en-US" dirty="0" smtClean="0"/>
          </a:p>
          <a:p>
            <a:r>
              <a:rPr lang="en-US" sz="2400" b="1" dirty="0" smtClean="0"/>
              <a:t>Beside:</a:t>
            </a:r>
            <a:r>
              <a:rPr lang="en-US" dirty="0" smtClean="0"/>
              <a:t> means by the side of </a:t>
            </a:r>
          </a:p>
          <a:p>
            <a:r>
              <a:rPr lang="en-US" dirty="0" smtClean="0"/>
              <a:t>e.g.  He kept his school bag beside the water tank.</a:t>
            </a:r>
          </a:p>
          <a:p>
            <a:r>
              <a:rPr lang="en-US" sz="2800" b="1" dirty="0" smtClean="0"/>
              <a:t> By: </a:t>
            </a:r>
            <a:r>
              <a:rPr lang="en-US" sz="2000" dirty="0" smtClean="0"/>
              <a:t>a)</a:t>
            </a:r>
            <a:r>
              <a:rPr lang="en-US" sz="2800" b="1" dirty="0" smtClean="0"/>
              <a:t> </a:t>
            </a:r>
            <a:r>
              <a:rPr lang="en-US" dirty="0" smtClean="0"/>
              <a:t>shows nearness of some kind.</a:t>
            </a:r>
          </a:p>
          <a:p>
            <a:r>
              <a:rPr lang="en-US" dirty="0" smtClean="0"/>
              <a:t>e.g. Let us sit by the fireplace.</a:t>
            </a:r>
          </a:p>
          <a:p>
            <a:r>
              <a:rPr lang="en-US" dirty="0" smtClean="0"/>
              <a:t>b) By shows agency. Used in passive voice.</a:t>
            </a:r>
          </a:p>
          <a:p>
            <a:r>
              <a:rPr lang="en-US" dirty="0" smtClean="0"/>
              <a:t>e.g. </a:t>
            </a:r>
            <a:r>
              <a:rPr lang="en-US" dirty="0" err="1" smtClean="0"/>
              <a:t>Ravan</a:t>
            </a:r>
            <a:r>
              <a:rPr lang="en-US" dirty="0" smtClean="0"/>
              <a:t> was killed by Ram. </a:t>
            </a:r>
          </a:p>
          <a:p>
            <a:endParaRPr lang="en-US" dirty="0" smtClean="0"/>
          </a:p>
          <a:p>
            <a:r>
              <a:rPr lang="en-US" sz="2400" b="1" dirty="0" smtClean="0"/>
              <a:t>Of : </a:t>
            </a:r>
            <a:r>
              <a:rPr lang="en-US" sz="2000" dirty="0" smtClean="0"/>
              <a:t>means belonging to </a:t>
            </a:r>
          </a:p>
          <a:p>
            <a:r>
              <a:rPr lang="en-US" sz="2000" dirty="0" smtClean="0"/>
              <a:t>e.g. The leg of the table, Hostel of the boys</a:t>
            </a:r>
          </a:p>
          <a:p>
            <a:r>
              <a:rPr lang="en-US" sz="2000" dirty="0" smtClean="0"/>
              <a:t>In some phrases like- i) afraid of- He is afraid of dogs.</a:t>
            </a:r>
          </a:p>
          <a:p>
            <a:r>
              <a:rPr lang="en-US" sz="2000" dirty="0" smtClean="0"/>
              <a:t>                                       ii) tired of- The old man was tired of work.</a:t>
            </a:r>
          </a:p>
          <a:p>
            <a:r>
              <a:rPr lang="en-US" sz="2000" dirty="0" smtClean="0"/>
              <a:t>                                        iii) Died of- He died of heart attack.</a:t>
            </a: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391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Through:</a:t>
            </a:r>
            <a:r>
              <a:rPr lang="en-US" dirty="0" smtClean="0"/>
              <a:t> Means across the interior of something.</a:t>
            </a:r>
          </a:p>
          <a:p>
            <a:r>
              <a:rPr lang="en-US" dirty="0" smtClean="0"/>
              <a:t>e.g. i) I could see through the hole.</a:t>
            </a:r>
          </a:p>
          <a:p>
            <a:r>
              <a:rPr lang="en-US" dirty="0" smtClean="0"/>
              <a:t>       ii) He has passed through many difficulties.</a:t>
            </a:r>
          </a:p>
          <a:p>
            <a:endParaRPr lang="en-US" dirty="0" smtClean="0"/>
          </a:p>
          <a:p>
            <a:r>
              <a:rPr lang="en-US" sz="2400" b="1" dirty="0" smtClean="0"/>
              <a:t>With : </a:t>
            </a:r>
            <a:r>
              <a:rPr lang="en-US" sz="2000" dirty="0" smtClean="0"/>
              <a:t>shows  association, instrumentality</a:t>
            </a:r>
          </a:p>
          <a:p>
            <a:r>
              <a:rPr lang="en-US" sz="2000" dirty="0" smtClean="0"/>
              <a:t>e.g. i) He came back with his family.</a:t>
            </a:r>
          </a:p>
          <a:p>
            <a:r>
              <a:rPr lang="en-US" sz="2000" dirty="0" smtClean="0"/>
              <a:t>        ii) She cut  the lemon with a knife.</a:t>
            </a:r>
          </a:p>
          <a:p>
            <a:endParaRPr lang="en-US" sz="2000" dirty="0" smtClean="0"/>
          </a:p>
          <a:p>
            <a:r>
              <a:rPr lang="en-US" sz="2400" b="1" dirty="0" smtClean="0"/>
              <a:t>Than</a:t>
            </a:r>
            <a:r>
              <a:rPr lang="en-US" sz="2400" dirty="0" smtClean="0"/>
              <a:t>:</a:t>
            </a:r>
            <a:r>
              <a:rPr lang="en-US" sz="2000" dirty="0" smtClean="0"/>
              <a:t> It denotes comparison or difference.</a:t>
            </a:r>
          </a:p>
          <a:p>
            <a:r>
              <a:rPr lang="en-US" sz="2000" dirty="0" smtClean="0"/>
              <a:t>It is hotter in Delhi than at </a:t>
            </a:r>
            <a:r>
              <a:rPr lang="en-US" sz="2000" dirty="0" err="1" smtClean="0"/>
              <a:t>Shimla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400" b="1" dirty="0" smtClean="0"/>
              <a:t>For:  </a:t>
            </a:r>
            <a:r>
              <a:rPr lang="en-US" sz="2000" dirty="0" smtClean="0"/>
              <a:t>It denotes the following relations.</a:t>
            </a:r>
          </a:p>
          <a:p>
            <a:r>
              <a:rPr lang="en-US" sz="2000" dirty="0" smtClean="0"/>
              <a:t>   Purpose- Walking is good for health.</a:t>
            </a:r>
          </a:p>
          <a:p>
            <a:r>
              <a:rPr lang="en-US" sz="2000" dirty="0" smtClean="0"/>
              <a:t>   Reason- He was punished for theft.</a:t>
            </a:r>
          </a:p>
          <a:p>
            <a:r>
              <a:rPr lang="en-US" sz="2000" dirty="0" smtClean="0"/>
              <a:t>On behalf of-  I shall fight for you.</a:t>
            </a:r>
          </a:p>
          <a:p>
            <a:r>
              <a:rPr lang="en-US" sz="2000" dirty="0" smtClean="0"/>
              <a:t>In spite of – For all his defects, I love him.</a:t>
            </a: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905000"/>
            <a:ext cx="28201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834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</dc:creator>
  <cp:lastModifiedBy>RAJE</cp:lastModifiedBy>
  <cp:revision>34</cp:revision>
  <dcterms:created xsi:type="dcterms:W3CDTF">2007-02-28T18:35:56Z</dcterms:created>
  <dcterms:modified xsi:type="dcterms:W3CDTF">2007-02-28T22:03:17Z</dcterms:modified>
</cp:coreProperties>
</file>